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openxmlformats.org/officeDocument/2006/relationships/custom-properties" Target="docProps/custom.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1"/>
    <p:sldMasterId id="2147483672" r:id="rId2"/>
    <p:sldMasterId id="2147483648" r:id="rId3"/>
  </p:sldMasterIdLst>
  <p:notesMasterIdLst>
    <p:notesMasterId r:id="rId19"/>
  </p:notesMasterIdLst>
  <p:sldIdLst>
    <p:sldId id="276" r:id="rId4"/>
    <p:sldId id="549" r:id="rId5"/>
    <p:sldId id="274" r:id="rId6"/>
    <p:sldId id="275" r:id="rId7"/>
    <p:sldId id="550" r:id="rId8"/>
    <p:sldId id="551" r:id="rId9"/>
    <p:sldId id="552" r:id="rId10"/>
    <p:sldId id="553" r:id="rId11"/>
    <p:sldId id="554" r:id="rId12"/>
    <p:sldId id="558" r:id="rId13"/>
    <p:sldId id="559" r:id="rId14"/>
    <p:sldId id="560" r:id="rId15"/>
    <p:sldId id="555" r:id="rId16"/>
    <p:sldId id="556" r:id="rId17"/>
    <p:sldId id="56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853EB2-45D8-4670-B13E-487073495013}" v="17" dt="2025-07-06T15:45:55.3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41" d="100"/>
          <a:sy n="41" d="100"/>
        </p:scale>
        <p:origin x="67" y="634"/>
      </p:cViewPr>
      <p:guideLst/>
    </p:cSldViewPr>
  </p:slideViewPr>
  <p:notesTextViewPr>
    <p:cViewPr>
      <p:scale>
        <a:sx n="1" d="1"/>
        <a:sy n="1" d="1"/>
      </p:scale>
      <p:origin x="0" y="0"/>
    </p:cViewPr>
  </p:notesTextViewPr>
  <p:sorterViewPr>
    <p:cViewPr>
      <p:scale>
        <a:sx n="100" d="100"/>
        <a:sy n="100" d="100"/>
      </p:scale>
      <p:origin x="0" y="-400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customXml" Target="../customXml/item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28" Type="http://schemas.openxmlformats.org/officeDocument/2006/relationships/customXml" Target="../customXml/item3.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 Id="rId27" Type="http://schemas.openxmlformats.org/officeDocument/2006/relationships/customXml" Target="../customXml/item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rniciaro, Stephanie" userId="816d7f26-ebd3-4c0a-9cba-c29ee025ca60" providerId="ADAL" clId="{2E853EB2-45D8-4670-B13E-487073495013}"/>
    <pc:docChg chg="undo custSel addSld delSld modSld sldOrd addMainMaster modMainMaster">
      <pc:chgData name="Perniciaro, Stephanie" userId="816d7f26-ebd3-4c0a-9cba-c29ee025ca60" providerId="ADAL" clId="{2E853EB2-45D8-4670-B13E-487073495013}" dt="2025-07-06T15:45:56.907" v="1958" actId="962"/>
      <pc:docMkLst>
        <pc:docMk/>
      </pc:docMkLst>
      <pc:sldChg chg="modSp mod">
        <pc:chgData name="Perniciaro, Stephanie" userId="816d7f26-ebd3-4c0a-9cba-c29ee025ca60" providerId="ADAL" clId="{2E853EB2-45D8-4670-B13E-487073495013}" dt="2025-07-06T14:29:54.710" v="252" actId="20577"/>
        <pc:sldMkLst>
          <pc:docMk/>
          <pc:sldMk cId="4643774" sldId="274"/>
        </pc:sldMkLst>
        <pc:spChg chg="mod">
          <ac:chgData name="Perniciaro, Stephanie" userId="816d7f26-ebd3-4c0a-9cba-c29ee025ca60" providerId="ADAL" clId="{2E853EB2-45D8-4670-B13E-487073495013}" dt="2025-07-06T14:29:54.710" v="252" actId="20577"/>
          <ac:spMkLst>
            <pc:docMk/>
            <pc:sldMk cId="4643774" sldId="274"/>
            <ac:spMk id="3" creationId="{BDCC94C7-7481-6090-63A0-689750B3B1B4}"/>
          </ac:spMkLst>
        </pc:spChg>
      </pc:sldChg>
      <pc:sldChg chg="modSp mod">
        <pc:chgData name="Perniciaro, Stephanie" userId="816d7f26-ebd3-4c0a-9cba-c29ee025ca60" providerId="ADAL" clId="{2E853EB2-45D8-4670-B13E-487073495013}" dt="2025-07-03T16:23:58.286" v="188" actId="20577"/>
        <pc:sldMkLst>
          <pc:docMk/>
          <pc:sldMk cId="1884302823" sldId="275"/>
        </pc:sldMkLst>
        <pc:spChg chg="mod">
          <ac:chgData name="Perniciaro, Stephanie" userId="816d7f26-ebd3-4c0a-9cba-c29ee025ca60" providerId="ADAL" clId="{2E853EB2-45D8-4670-B13E-487073495013}" dt="2025-07-03T16:23:58.286" v="188" actId="20577"/>
          <ac:spMkLst>
            <pc:docMk/>
            <pc:sldMk cId="1884302823" sldId="275"/>
            <ac:spMk id="6" creationId="{C3F4C9DB-8AEF-9FA6-6D72-42DCB5777F3A}"/>
          </ac:spMkLst>
        </pc:spChg>
      </pc:sldChg>
      <pc:sldChg chg="modSp mod">
        <pc:chgData name="Perniciaro, Stephanie" userId="816d7f26-ebd3-4c0a-9cba-c29ee025ca60" providerId="ADAL" clId="{2E853EB2-45D8-4670-B13E-487073495013}" dt="2025-07-03T16:22:15.645" v="4" actId="1076"/>
        <pc:sldMkLst>
          <pc:docMk/>
          <pc:sldMk cId="1084296068" sldId="276"/>
        </pc:sldMkLst>
        <pc:spChg chg="mod">
          <ac:chgData name="Perniciaro, Stephanie" userId="816d7f26-ebd3-4c0a-9cba-c29ee025ca60" providerId="ADAL" clId="{2E853EB2-45D8-4670-B13E-487073495013}" dt="2025-07-03T16:22:15.645" v="4" actId="1076"/>
          <ac:spMkLst>
            <pc:docMk/>
            <pc:sldMk cId="1084296068" sldId="276"/>
            <ac:spMk id="2" creationId="{CEA30085-D515-BF94-C5A9-8C62F343DC33}"/>
          </ac:spMkLst>
        </pc:spChg>
      </pc:sldChg>
      <pc:sldChg chg="addSp delSp modSp mod">
        <pc:chgData name="Perniciaro, Stephanie" userId="816d7f26-ebd3-4c0a-9cba-c29ee025ca60" providerId="ADAL" clId="{2E853EB2-45D8-4670-B13E-487073495013}" dt="2025-07-06T15:45:56.907" v="1958" actId="962"/>
        <pc:sldMkLst>
          <pc:docMk/>
          <pc:sldMk cId="2259539172" sldId="549"/>
        </pc:sldMkLst>
        <pc:picChg chg="add mod">
          <ac:chgData name="Perniciaro, Stephanie" userId="816d7f26-ebd3-4c0a-9cba-c29ee025ca60" providerId="ADAL" clId="{2E853EB2-45D8-4670-B13E-487073495013}" dt="2025-07-06T15:45:56.907" v="1958" actId="962"/>
          <ac:picMkLst>
            <pc:docMk/>
            <pc:sldMk cId="2259539172" sldId="549"/>
            <ac:picMk id="4" creationId="{FEF10F07-82EB-74CB-C593-3FD08605343D}"/>
          </ac:picMkLst>
        </pc:picChg>
      </pc:sldChg>
      <pc:sldChg chg="del">
        <pc:chgData name="Perniciaro, Stephanie" userId="816d7f26-ebd3-4c0a-9cba-c29ee025ca60" providerId="ADAL" clId="{2E853EB2-45D8-4670-B13E-487073495013}" dt="2025-07-03T16:24:10.138" v="189" actId="47"/>
        <pc:sldMkLst>
          <pc:docMk/>
          <pc:sldMk cId="2651724435" sldId="550"/>
        </pc:sldMkLst>
      </pc:sldChg>
      <pc:sldChg chg="modSp add mod">
        <pc:chgData name="Perniciaro, Stephanie" userId="816d7f26-ebd3-4c0a-9cba-c29ee025ca60" providerId="ADAL" clId="{2E853EB2-45D8-4670-B13E-487073495013}" dt="2025-07-06T14:31:30.738" v="263" actId="2711"/>
        <pc:sldMkLst>
          <pc:docMk/>
          <pc:sldMk cId="4194932828" sldId="550"/>
        </pc:sldMkLst>
        <pc:spChg chg="mod">
          <ac:chgData name="Perniciaro, Stephanie" userId="816d7f26-ebd3-4c0a-9cba-c29ee025ca60" providerId="ADAL" clId="{2E853EB2-45D8-4670-B13E-487073495013}" dt="2025-07-06T14:31:30.738" v="263" actId="2711"/>
          <ac:spMkLst>
            <pc:docMk/>
            <pc:sldMk cId="4194932828" sldId="550"/>
            <ac:spMk id="2" creationId="{E175DE0E-6866-D0D4-7FDB-A13D1B90FF0E}"/>
          </ac:spMkLst>
        </pc:spChg>
      </pc:sldChg>
      <pc:sldChg chg="modSp add mod">
        <pc:chgData name="Perniciaro, Stephanie" userId="816d7f26-ebd3-4c0a-9cba-c29ee025ca60" providerId="ADAL" clId="{2E853EB2-45D8-4670-B13E-487073495013}" dt="2025-07-06T14:31:51.139" v="264" actId="2711"/>
        <pc:sldMkLst>
          <pc:docMk/>
          <pc:sldMk cId="2327854231" sldId="551"/>
        </pc:sldMkLst>
        <pc:spChg chg="mod">
          <ac:chgData name="Perniciaro, Stephanie" userId="816d7f26-ebd3-4c0a-9cba-c29ee025ca60" providerId="ADAL" clId="{2E853EB2-45D8-4670-B13E-487073495013}" dt="2025-07-06T14:31:51.139" v="264" actId="2711"/>
          <ac:spMkLst>
            <pc:docMk/>
            <pc:sldMk cId="2327854231" sldId="551"/>
            <ac:spMk id="2" creationId="{E175DE0E-6866-D0D4-7FDB-A13D1B90FF0E}"/>
          </ac:spMkLst>
        </pc:spChg>
      </pc:sldChg>
      <pc:sldChg chg="modSp add mod">
        <pc:chgData name="Perniciaro, Stephanie" userId="816d7f26-ebd3-4c0a-9cba-c29ee025ca60" providerId="ADAL" clId="{2E853EB2-45D8-4670-B13E-487073495013}" dt="2025-07-06T14:32:05.517" v="267" actId="20577"/>
        <pc:sldMkLst>
          <pc:docMk/>
          <pc:sldMk cId="604188790" sldId="552"/>
        </pc:sldMkLst>
        <pc:spChg chg="mod">
          <ac:chgData name="Perniciaro, Stephanie" userId="816d7f26-ebd3-4c0a-9cba-c29ee025ca60" providerId="ADAL" clId="{2E853EB2-45D8-4670-B13E-487073495013}" dt="2025-07-06T14:32:05.517" v="267" actId="20577"/>
          <ac:spMkLst>
            <pc:docMk/>
            <pc:sldMk cId="604188790" sldId="552"/>
            <ac:spMk id="2" creationId="{E175DE0E-6866-D0D4-7FDB-A13D1B90FF0E}"/>
          </ac:spMkLst>
        </pc:spChg>
      </pc:sldChg>
      <pc:sldChg chg="modSp add mod">
        <pc:chgData name="Perniciaro, Stephanie" userId="816d7f26-ebd3-4c0a-9cba-c29ee025ca60" providerId="ADAL" clId="{2E853EB2-45D8-4670-B13E-487073495013}" dt="2025-07-06T14:32:18.222" v="268" actId="2711"/>
        <pc:sldMkLst>
          <pc:docMk/>
          <pc:sldMk cId="2096800456" sldId="553"/>
        </pc:sldMkLst>
        <pc:spChg chg="mod">
          <ac:chgData name="Perniciaro, Stephanie" userId="816d7f26-ebd3-4c0a-9cba-c29ee025ca60" providerId="ADAL" clId="{2E853EB2-45D8-4670-B13E-487073495013}" dt="2025-07-06T14:32:18.222" v="268" actId="2711"/>
          <ac:spMkLst>
            <pc:docMk/>
            <pc:sldMk cId="2096800456" sldId="553"/>
            <ac:spMk id="2" creationId="{E175DE0E-6866-D0D4-7FDB-A13D1B90FF0E}"/>
          </ac:spMkLst>
        </pc:spChg>
      </pc:sldChg>
      <pc:sldChg chg="modSp add mod">
        <pc:chgData name="Perniciaro, Stephanie" userId="816d7f26-ebd3-4c0a-9cba-c29ee025ca60" providerId="ADAL" clId="{2E853EB2-45D8-4670-B13E-487073495013}" dt="2025-07-06T14:32:47.178" v="269" actId="2711"/>
        <pc:sldMkLst>
          <pc:docMk/>
          <pc:sldMk cId="4193338778" sldId="554"/>
        </pc:sldMkLst>
        <pc:spChg chg="mod">
          <ac:chgData name="Perniciaro, Stephanie" userId="816d7f26-ebd3-4c0a-9cba-c29ee025ca60" providerId="ADAL" clId="{2E853EB2-45D8-4670-B13E-487073495013}" dt="2025-07-06T14:32:47.178" v="269" actId="2711"/>
          <ac:spMkLst>
            <pc:docMk/>
            <pc:sldMk cId="4193338778" sldId="554"/>
            <ac:spMk id="2" creationId="{E175DE0E-6866-D0D4-7FDB-A13D1B90FF0E}"/>
          </ac:spMkLst>
        </pc:spChg>
      </pc:sldChg>
      <pc:sldChg chg="delSp modSp add mod delAnim">
        <pc:chgData name="Perniciaro, Stephanie" userId="816d7f26-ebd3-4c0a-9cba-c29ee025ca60" providerId="ADAL" clId="{2E853EB2-45D8-4670-B13E-487073495013}" dt="2025-07-06T14:55:27.718" v="1396" actId="403"/>
        <pc:sldMkLst>
          <pc:docMk/>
          <pc:sldMk cId="199052653" sldId="555"/>
        </pc:sldMkLst>
        <pc:spChg chg="mod">
          <ac:chgData name="Perniciaro, Stephanie" userId="816d7f26-ebd3-4c0a-9cba-c29ee025ca60" providerId="ADAL" clId="{2E853EB2-45D8-4670-B13E-487073495013}" dt="2025-07-06T14:55:27.718" v="1396" actId="403"/>
          <ac:spMkLst>
            <pc:docMk/>
            <pc:sldMk cId="199052653" sldId="555"/>
            <ac:spMk id="2" creationId="{E175DE0E-6866-D0D4-7FDB-A13D1B90FF0E}"/>
          </ac:spMkLst>
        </pc:spChg>
        <pc:picChg chg="del">
          <ac:chgData name="Perniciaro, Stephanie" userId="816d7f26-ebd3-4c0a-9cba-c29ee025ca60" providerId="ADAL" clId="{2E853EB2-45D8-4670-B13E-487073495013}" dt="2025-07-06T14:53:33.565" v="1119" actId="478"/>
          <ac:picMkLst>
            <pc:docMk/>
            <pc:sldMk cId="199052653" sldId="555"/>
            <ac:picMk id="4" creationId="{FE794320-5F53-E868-6F6D-8BC69EE85512}"/>
          </ac:picMkLst>
        </pc:picChg>
        <pc:picChg chg="del">
          <ac:chgData name="Perniciaro, Stephanie" userId="816d7f26-ebd3-4c0a-9cba-c29ee025ca60" providerId="ADAL" clId="{2E853EB2-45D8-4670-B13E-487073495013}" dt="2025-07-06T14:53:32.126" v="1118" actId="478"/>
          <ac:picMkLst>
            <pc:docMk/>
            <pc:sldMk cId="199052653" sldId="555"/>
            <ac:picMk id="8" creationId="{19F314E0-5100-72B8-D568-3DAF6B7C67CD}"/>
          </ac:picMkLst>
        </pc:picChg>
      </pc:sldChg>
      <pc:sldChg chg="addSp delSp modSp add del mod">
        <pc:chgData name="Perniciaro, Stephanie" userId="816d7f26-ebd3-4c0a-9cba-c29ee025ca60" providerId="ADAL" clId="{2E853EB2-45D8-4670-B13E-487073495013}" dt="2025-07-06T15:00:45.988" v="1498" actId="20577"/>
        <pc:sldMkLst>
          <pc:docMk/>
          <pc:sldMk cId="1380036360" sldId="556"/>
        </pc:sldMkLst>
        <pc:spChg chg="mod">
          <ac:chgData name="Perniciaro, Stephanie" userId="816d7f26-ebd3-4c0a-9cba-c29ee025ca60" providerId="ADAL" clId="{2E853EB2-45D8-4670-B13E-487073495013}" dt="2025-07-06T15:00:45.988" v="1498" actId="20577"/>
          <ac:spMkLst>
            <pc:docMk/>
            <pc:sldMk cId="1380036360" sldId="556"/>
            <ac:spMk id="2" creationId="{869DB67B-764D-CC2C-CFB1-62A21FD52E7E}"/>
          </ac:spMkLst>
        </pc:spChg>
        <pc:spChg chg="del mod">
          <ac:chgData name="Perniciaro, Stephanie" userId="816d7f26-ebd3-4c0a-9cba-c29ee025ca60" providerId="ADAL" clId="{2E853EB2-45D8-4670-B13E-487073495013}" dt="2025-07-06T14:56:45.823" v="1413"/>
          <ac:spMkLst>
            <pc:docMk/>
            <pc:sldMk cId="1380036360" sldId="556"/>
            <ac:spMk id="3" creationId="{13069726-7F1F-853F-701E-C9899EDA83CB}"/>
          </ac:spMkLst>
        </pc:spChg>
        <pc:graphicFrameChg chg="add mod modGraphic">
          <ac:chgData name="Perniciaro, Stephanie" userId="816d7f26-ebd3-4c0a-9cba-c29ee025ca60" providerId="ADAL" clId="{2E853EB2-45D8-4670-B13E-487073495013}" dt="2025-07-06T15:00:08.676" v="1437" actId="1076"/>
          <ac:graphicFrameMkLst>
            <pc:docMk/>
            <pc:sldMk cId="1380036360" sldId="556"/>
            <ac:graphicFrameMk id="5" creationId="{B71A6BDE-5C85-844C-71E6-89089037F014}"/>
          </ac:graphicFrameMkLst>
        </pc:graphicFrameChg>
        <pc:picChg chg="add mod">
          <ac:chgData name="Perniciaro, Stephanie" userId="816d7f26-ebd3-4c0a-9cba-c29ee025ca60" providerId="ADAL" clId="{2E853EB2-45D8-4670-B13E-487073495013}" dt="2025-07-06T15:00:25.307" v="1439" actId="1076"/>
          <ac:picMkLst>
            <pc:docMk/>
            <pc:sldMk cId="1380036360" sldId="556"/>
            <ac:picMk id="4" creationId="{399037B6-D059-BC25-C3E2-EFBF338919E1}"/>
          </ac:picMkLst>
        </pc:picChg>
      </pc:sldChg>
      <pc:sldChg chg="delSp add del mod">
        <pc:chgData name="Perniciaro, Stephanie" userId="816d7f26-ebd3-4c0a-9cba-c29ee025ca60" providerId="ADAL" clId="{2E853EB2-45D8-4670-B13E-487073495013}" dt="2025-07-06T15:01:22.372" v="1502" actId="47"/>
        <pc:sldMkLst>
          <pc:docMk/>
          <pc:sldMk cId="2486174931" sldId="557"/>
        </pc:sldMkLst>
        <pc:graphicFrameChg chg="del">
          <ac:chgData name="Perniciaro, Stephanie" userId="816d7f26-ebd3-4c0a-9cba-c29ee025ca60" providerId="ADAL" clId="{2E853EB2-45D8-4670-B13E-487073495013}" dt="2025-07-06T14:56:58.246" v="1415" actId="21"/>
          <ac:graphicFrameMkLst>
            <pc:docMk/>
            <pc:sldMk cId="2486174931" sldId="557"/>
            <ac:graphicFrameMk id="5" creationId="{B71A6BDE-5C85-844C-71E6-89089037F014}"/>
          </ac:graphicFrameMkLst>
        </pc:graphicFrameChg>
        <pc:picChg chg="del">
          <ac:chgData name="Perniciaro, Stephanie" userId="816d7f26-ebd3-4c0a-9cba-c29ee025ca60" providerId="ADAL" clId="{2E853EB2-45D8-4670-B13E-487073495013}" dt="2025-07-06T14:56:42.382" v="1412" actId="21"/>
          <ac:picMkLst>
            <pc:docMk/>
            <pc:sldMk cId="2486174931" sldId="557"/>
            <ac:picMk id="4" creationId="{399037B6-D059-BC25-C3E2-EFBF338919E1}"/>
          </ac:picMkLst>
        </pc:picChg>
      </pc:sldChg>
      <pc:sldChg chg="addSp delSp modSp add mod delAnim modNotesTx">
        <pc:chgData name="Perniciaro, Stephanie" userId="816d7f26-ebd3-4c0a-9cba-c29ee025ca60" providerId="ADAL" clId="{2E853EB2-45D8-4670-B13E-487073495013}" dt="2025-07-06T14:51:11.725" v="1090" actId="20577"/>
        <pc:sldMkLst>
          <pc:docMk/>
          <pc:sldMk cId="855807844" sldId="558"/>
        </pc:sldMkLst>
        <pc:spChg chg="mod">
          <ac:chgData name="Perniciaro, Stephanie" userId="816d7f26-ebd3-4c0a-9cba-c29ee025ca60" providerId="ADAL" clId="{2E853EB2-45D8-4670-B13E-487073495013}" dt="2025-07-06T14:34:16.945" v="347" actId="6549"/>
          <ac:spMkLst>
            <pc:docMk/>
            <pc:sldMk cId="855807844" sldId="558"/>
            <ac:spMk id="2" creationId="{EA8CC6A4-9300-4C24-9067-A83D95FF1AB4}"/>
          </ac:spMkLst>
        </pc:spChg>
        <pc:spChg chg="add del mod">
          <ac:chgData name="Perniciaro, Stephanie" userId="816d7f26-ebd3-4c0a-9cba-c29ee025ca60" providerId="ADAL" clId="{2E853EB2-45D8-4670-B13E-487073495013}" dt="2025-07-06T14:39:36.564" v="353" actId="21"/>
          <ac:spMkLst>
            <pc:docMk/>
            <pc:sldMk cId="855807844" sldId="558"/>
            <ac:spMk id="4" creationId="{F51B4BA7-9CE8-ACAB-6C93-B994600CBCA0}"/>
          </ac:spMkLst>
        </pc:spChg>
        <pc:spChg chg="add del mod">
          <ac:chgData name="Perniciaro, Stephanie" userId="816d7f26-ebd3-4c0a-9cba-c29ee025ca60" providerId="ADAL" clId="{2E853EB2-45D8-4670-B13E-487073495013}" dt="2025-07-06T14:39:33.305" v="352" actId="478"/>
          <ac:spMkLst>
            <pc:docMk/>
            <pc:sldMk cId="855807844" sldId="558"/>
            <ac:spMk id="6" creationId="{724ED18F-3F58-74EB-2B39-EFAD20DD313C}"/>
          </ac:spMkLst>
        </pc:spChg>
        <pc:spChg chg="del mod">
          <ac:chgData name="Perniciaro, Stephanie" userId="816d7f26-ebd3-4c0a-9cba-c29ee025ca60" providerId="ADAL" clId="{2E853EB2-45D8-4670-B13E-487073495013}" dt="2025-07-06T14:33:13.540" v="271" actId="21"/>
          <ac:spMkLst>
            <pc:docMk/>
            <pc:sldMk cId="855807844" sldId="558"/>
            <ac:spMk id="8" creationId="{FBB551C6-AE03-47DF-9AF5-FA891A86F6EA}"/>
          </ac:spMkLst>
        </pc:spChg>
        <pc:spChg chg="del">
          <ac:chgData name="Perniciaro, Stephanie" userId="816d7f26-ebd3-4c0a-9cba-c29ee025ca60" providerId="ADAL" clId="{2E853EB2-45D8-4670-B13E-487073495013}" dt="2025-07-06T14:33:38.166" v="274" actId="478"/>
          <ac:spMkLst>
            <pc:docMk/>
            <pc:sldMk cId="855807844" sldId="558"/>
            <ac:spMk id="9" creationId="{D407DECA-0C5E-46D4-BE18-72E94EDCC199}"/>
          </ac:spMkLst>
        </pc:spChg>
        <pc:spChg chg="del">
          <ac:chgData name="Perniciaro, Stephanie" userId="816d7f26-ebd3-4c0a-9cba-c29ee025ca60" providerId="ADAL" clId="{2E853EB2-45D8-4670-B13E-487073495013}" dt="2025-07-06T14:33:36.936" v="273" actId="478"/>
          <ac:spMkLst>
            <pc:docMk/>
            <pc:sldMk cId="855807844" sldId="558"/>
            <ac:spMk id="10" creationId="{B715CBAC-95C8-4D10-A951-53E6AC3D8BE1}"/>
          </ac:spMkLst>
        </pc:spChg>
        <pc:spChg chg="add mod">
          <ac:chgData name="Perniciaro, Stephanie" userId="816d7f26-ebd3-4c0a-9cba-c29ee025ca60" providerId="ADAL" clId="{2E853EB2-45D8-4670-B13E-487073495013}" dt="2025-07-06T14:40:44.004" v="419" actId="20577"/>
          <ac:spMkLst>
            <pc:docMk/>
            <pc:sldMk cId="855807844" sldId="558"/>
            <ac:spMk id="11" creationId="{53D5B6DC-F90B-A856-1C54-350662A2AF4F}"/>
          </ac:spMkLst>
        </pc:spChg>
        <pc:spChg chg="add mod">
          <ac:chgData name="Perniciaro, Stephanie" userId="816d7f26-ebd3-4c0a-9cba-c29ee025ca60" providerId="ADAL" clId="{2E853EB2-45D8-4670-B13E-487073495013}" dt="2025-07-06T14:47:58.714" v="860" actId="1076"/>
          <ac:spMkLst>
            <pc:docMk/>
            <pc:sldMk cId="855807844" sldId="558"/>
            <ac:spMk id="12" creationId="{9054DEC3-3398-E5A0-B28E-0044DB3710F1}"/>
          </ac:spMkLst>
        </pc:spChg>
        <pc:spChg chg="add mod">
          <ac:chgData name="Perniciaro, Stephanie" userId="816d7f26-ebd3-4c0a-9cba-c29ee025ca60" providerId="ADAL" clId="{2E853EB2-45D8-4670-B13E-487073495013}" dt="2025-07-06T14:49:28.548" v="1008" actId="20577"/>
          <ac:spMkLst>
            <pc:docMk/>
            <pc:sldMk cId="855807844" sldId="558"/>
            <ac:spMk id="13" creationId="{A1E06165-4261-BD1B-C430-455C1F94D963}"/>
          </ac:spMkLst>
        </pc:spChg>
        <pc:spChg chg="add mod">
          <ac:chgData name="Perniciaro, Stephanie" userId="816d7f26-ebd3-4c0a-9cba-c29ee025ca60" providerId="ADAL" clId="{2E853EB2-45D8-4670-B13E-487073495013}" dt="2025-07-06T14:51:11.725" v="1090" actId="20577"/>
          <ac:spMkLst>
            <pc:docMk/>
            <pc:sldMk cId="855807844" sldId="558"/>
            <ac:spMk id="14" creationId="{D04A0068-CE1D-8EBA-9D01-0681B6FCB0E7}"/>
          </ac:spMkLst>
        </pc:spChg>
        <pc:picChg chg="del mod">
          <ac:chgData name="Perniciaro, Stephanie" userId="816d7f26-ebd3-4c0a-9cba-c29ee025ca60" providerId="ADAL" clId="{2E853EB2-45D8-4670-B13E-487073495013}" dt="2025-07-06T14:39:20.416" v="350" actId="478"/>
          <ac:picMkLst>
            <pc:docMk/>
            <pc:sldMk cId="855807844" sldId="558"/>
            <ac:picMk id="5" creationId="{044F628E-8A7B-44F5-9BAD-A09BFDDBAE5C}"/>
          </ac:picMkLst>
        </pc:picChg>
        <pc:picChg chg="del">
          <ac:chgData name="Perniciaro, Stephanie" userId="816d7f26-ebd3-4c0a-9cba-c29ee025ca60" providerId="ADAL" clId="{2E853EB2-45D8-4670-B13E-487073495013}" dt="2025-07-06T14:33:33.904" v="272" actId="478"/>
          <ac:picMkLst>
            <pc:docMk/>
            <pc:sldMk cId="855807844" sldId="558"/>
            <ac:picMk id="7" creationId="{C78B9224-0E2F-4162-8B92-D531726FA49B}"/>
          </ac:picMkLst>
        </pc:picChg>
      </pc:sldChg>
      <pc:sldChg chg="modSp add mod">
        <pc:chgData name="Perniciaro, Stephanie" userId="816d7f26-ebd3-4c0a-9cba-c29ee025ca60" providerId="ADAL" clId="{2E853EB2-45D8-4670-B13E-487073495013}" dt="2025-07-06T14:52:00.499" v="1116" actId="20577"/>
        <pc:sldMkLst>
          <pc:docMk/>
          <pc:sldMk cId="3250421087" sldId="559"/>
        </pc:sldMkLst>
        <pc:spChg chg="mod">
          <ac:chgData name="Perniciaro, Stephanie" userId="816d7f26-ebd3-4c0a-9cba-c29ee025ca60" providerId="ADAL" clId="{2E853EB2-45D8-4670-B13E-487073495013}" dt="2025-07-06T14:52:00.499" v="1116" actId="20577"/>
          <ac:spMkLst>
            <pc:docMk/>
            <pc:sldMk cId="3250421087" sldId="559"/>
            <ac:spMk id="2" creationId="{4D6A72DD-915E-408E-990C-0F2FB04459DF}"/>
          </ac:spMkLst>
        </pc:spChg>
      </pc:sldChg>
      <pc:sldChg chg="modSp add mod">
        <pc:chgData name="Perniciaro, Stephanie" userId="816d7f26-ebd3-4c0a-9cba-c29ee025ca60" providerId="ADAL" clId="{2E853EB2-45D8-4670-B13E-487073495013}" dt="2025-07-06T14:53:07.041" v="1117" actId="2711"/>
        <pc:sldMkLst>
          <pc:docMk/>
          <pc:sldMk cId="3747386842" sldId="560"/>
        </pc:sldMkLst>
        <pc:spChg chg="mod">
          <ac:chgData name="Perniciaro, Stephanie" userId="816d7f26-ebd3-4c0a-9cba-c29ee025ca60" providerId="ADAL" clId="{2E853EB2-45D8-4670-B13E-487073495013}" dt="2025-07-06T14:53:07.041" v="1117" actId="2711"/>
          <ac:spMkLst>
            <pc:docMk/>
            <pc:sldMk cId="3747386842" sldId="560"/>
            <ac:spMk id="2" creationId="{937311C4-CAE8-41ED-B0F2-85E20773215C}"/>
          </ac:spMkLst>
        </pc:spChg>
      </pc:sldChg>
      <pc:sldChg chg="addSp modSp add mod ord modAnim">
        <pc:chgData name="Perniciaro, Stephanie" userId="816d7f26-ebd3-4c0a-9cba-c29ee025ca60" providerId="ADAL" clId="{2E853EB2-45D8-4670-B13E-487073495013}" dt="2025-07-06T15:10:39.917" v="1955" actId="167"/>
        <pc:sldMkLst>
          <pc:docMk/>
          <pc:sldMk cId="3924456186" sldId="561"/>
        </pc:sldMkLst>
        <pc:spChg chg="mod">
          <ac:chgData name="Perniciaro, Stephanie" userId="816d7f26-ebd3-4c0a-9cba-c29ee025ca60" providerId="ADAL" clId="{2E853EB2-45D8-4670-B13E-487073495013}" dt="2025-07-06T15:01:50.112" v="1546" actId="20577"/>
          <ac:spMkLst>
            <pc:docMk/>
            <pc:sldMk cId="3924456186" sldId="561"/>
            <ac:spMk id="2" creationId="{13A39211-B68E-36D3-655C-A1E9EAE07B6F}"/>
          </ac:spMkLst>
        </pc:spChg>
        <pc:spChg chg="mod">
          <ac:chgData name="Perniciaro, Stephanie" userId="816d7f26-ebd3-4c0a-9cba-c29ee025ca60" providerId="ADAL" clId="{2E853EB2-45D8-4670-B13E-487073495013}" dt="2025-07-06T15:10:15.929" v="1954" actId="27636"/>
          <ac:spMkLst>
            <pc:docMk/>
            <pc:sldMk cId="3924456186" sldId="561"/>
            <ac:spMk id="6" creationId="{C9B90886-2031-69CF-F042-12C342FC0BCF}"/>
          </ac:spMkLst>
        </pc:spChg>
        <pc:picChg chg="add mod">
          <ac:chgData name="Perniciaro, Stephanie" userId="816d7f26-ebd3-4c0a-9cba-c29ee025ca60" providerId="ADAL" clId="{2E853EB2-45D8-4670-B13E-487073495013}" dt="2025-07-06T15:10:39.917" v="1955" actId="167"/>
          <ac:picMkLst>
            <pc:docMk/>
            <pc:sldMk cId="3924456186" sldId="561"/>
            <ac:picMk id="3" creationId="{CEFF6B8E-4C05-8DDF-B984-21FC52E77B8A}"/>
          </ac:picMkLst>
        </pc:picChg>
      </pc:sldChg>
      <pc:sldMasterChg chg="add addSldLayout">
        <pc:chgData name="Perniciaro, Stephanie" userId="816d7f26-ebd3-4c0a-9cba-c29ee025ca60" providerId="ADAL" clId="{2E853EB2-45D8-4670-B13E-487073495013}" dt="2025-07-03T16:27:18.060" v="206" actId="27028"/>
        <pc:sldMasterMkLst>
          <pc:docMk/>
          <pc:sldMasterMk cId="2649772078" sldId="2147483648"/>
        </pc:sldMasterMkLst>
        <pc:sldLayoutChg chg="add">
          <pc:chgData name="Perniciaro, Stephanie" userId="816d7f26-ebd3-4c0a-9cba-c29ee025ca60" providerId="ADAL" clId="{2E853EB2-45D8-4670-B13E-487073495013}" dt="2025-07-03T16:27:18.060" v="206" actId="27028"/>
          <pc:sldLayoutMkLst>
            <pc:docMk/>
            <pc:sldMasterMk cId="2649772078" sldId="2147483648"/>
            <pc:sldLayoutMk cId="528875243" sldId="2147483650"/>
          </pc:sldLayoutMkLst>
        </pc:sldLayoutChg>
      </pc:sldMasterChg>
      <pc:sldMasterChg chg="add replId addSldLayout modSldLayout">
        <pc:chgData name="Perniciaro, Stephanie" userId="816d7f26-ebd3-4c0a-9cba-c29ee025ca60" providerId="ADAL" clId="{2E853EB2-45D8-4670-B13E-487073495013}" dt="2025-07-03T16:27:18.060" v="206" actId="27028"/>
        <pc:sldMasterMkLst>
          <pc:docMk/>
          <pc:sldMasterMk cId="1030305048" sldId="2147483672"/>
        </pc:sldMasterMkLst>
        <pc:sldLayoutChg chg="add replId">
          <pc:chgData name="Perniciaro, Stephanie" userId="816d7f26-ebd3-4c0a-9cba-c29ee025ca60" providerId="ADAL" clId="{2E853EB2-45D8-4670-B13E-487073495013}" dt="2025-07-03T16:27:18.060" v="206" actId="27028"/>
          <pc:sldLayoutMkLst>
            <pc:docMk/>
            <pc:sldMasterMk cId="1030305048" sldId="2147483672"/>
            <pc:sldLayoutMk cId="2703947509" sldId="2147483673"/>
          </pc:sldLayoutMkLst>
        </pc:sldLayoutChg>
      </pc:sldMasterChg>
    </pc:docChg>
  </pc:docChgLst>
</pc:chgInfo>
</file>

<file path=ppt/media/image1.png>
</file>

<file path=ppt/media/image10.jpg>
</file>

<file path=ppt/media/image11.jp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jpeg>
</file>

<file path=ppt/media/image5.jpeg>
</file>

<file path=ppt/media/image6.jpe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5EEF4D-592D-42F2-9719-C29FF4FEC828}" type="datetimeFigureOut">
              <a:rPr lang="en-US" smtClean="0"/>
              <a:t>7/3/2025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AA635-0BF6-49CE-AA4C-0EE5559FA987}" type="slidenum">
              <a:rPr lang="en-US" smtClean="0"/>
              <a:t>‹#›</a:t>
            </a:fld>
            <a:endParaRPr lang="en-US"/>
          </a:p>
        </p:txBody>
      </p:sp>
    </p:spTree>
    <p:extLst>
      <p:ext uri="{BB962C8B-B14F-4D97-AF65-F5344CB8AC3E}">
        <p14:creationId xmlns:p14="http://schemas.microsoft.com/office/powerpoint/2010/main" val="1724192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lnSpc>
                <a:spcPts val="1650"/>
              </a:lnSpc>
              <a:spcBef>
                <a:spcPts val="750"/>
              </a:spcBef>
              <a:spcAft>
                <a:spcPts val="600"/>
              </a:spcAft>
              <a:buFont typeface="Arial" panose="020B0604020202020204" pitchFamily="34" charset="0"/>
              <a:buChar char="•"/>
            </a:pPr>
            <a:r>
              <a:rPr lang="en-US" b="1" i="0" dirty="0">
                <a:solidFill>
                  <a:srgbClr val="001D35"/>
                </a:solidFill>
                <a:effectLst/>
                <a:latin typeface="Google Sans"/>
              </a:rPr>
              <a:t>Support</a:t>
            </a:r>
            <a:endParaRPr lang="en-US" b="0" i="0" dirty="0">
              <a:solidFill>
                <a:srgbClr val="001D35"/>
              </a:solidFill>
              <a:effectLst/>
              <a:latin typeface="Google Sans"/>
            </a:endParaRPr>
          </a:p>
          <a:p>
            <a:pPr algn="l" fontAlgn="ctr">
              <a:lnSpc>
                <a:spcPts val="1650"/>
              </a:lnSpc>
              <a:spcBef>
                <a:spcPts val="750"/>
              </a:spcBef>
              <a:spcAft>
                <a:spcPts val="600"/>
              </a:spcAft>
              <a:buFont typeface="Arial" panose="020B0604020202020204" pitchFamily="34" charset="0"/>
              <a:buChar char="•"/>
            </a:pPr>
            <a:r>
              <a:rPr lang="en-US" b="0" i="0" dirty="0">
                <a:solidFill>
                  <a:srgbClr val="545D7E"/>
                </a:solidFill>
                <a:effectLst/>
                <a:latin typeface="Google Sans"/>
              </a:rPr>
              <a:t>How often an itemset appears in a dataset. It's a measure of how popular an itemset is. For example, if 40 out of 100 transactions contain bread, then the support for bread is 40/100. </a:t>
            </a:r>
            <a:endParaRPr lang="en-US" b="0" i="0" dirty="0">
              <a:solidFill>
                <a:srgbClr val="0B57D0"/>
              </a:solidFill>
              <a:effectLst/>
              <a:latin typeface="Google Sans"/>
            </a:endParaRPr>
          </a:p>
          <a:p>
            <a:pPr algn="l">
              <a:lnSpc>
                <a:spcPts val="1650"/>
              </a:lnSpc>
              <a:spcBef>
                <a:spcPts val="750"/>
              </a:spcBef>
              <a:spcAft>
                <a:spcPts val="600"/>
              </a:spcAft>
              <a:buFont typeface="Arial" panose="020B0604020202020204" pitchFamily="34" charset="0"/>
              <a:buChar char="•"/>
            </a:pPr>
            <a:r>
              <a:rPr lang="en-US" b="1" i="0" dirty="0">
                <a:solidFill>
                  <a:srgbClr val="001D35"/>
                </a:solidFill>
                <a:effectLst/>
                <a:latin typeface="Google Sans"/>
              </a:rPr>
              <a:t>Confidence</a:t>
            </a:r>
            <a:endParaRPr lang="en-US" b="0" i="0" dirty="0">
              <a:solidFill>
                <a:srgbClr val="001D35"/>
              </a:solidFill>
              <a:effectLst/>
              <a:latin typeface="Google Sans"/>
            </a:endParaRPr>
          </a:p>
          <a:p>
            <a:pPr algn="l" fontAlgn="ctr">
              <a:lnSpc>
                <a:spcPts val="1650"/>
              </a:lnSpc>
              <a:spcBef>
                <a:spcPts val="750"/>
              </a:spcBef>
              <a:spcAft>
                <a:spcPts val="600"/>
              </a:spcAft>
              <a:buFont typeface="Arial" panose="020B0604020202020204" pitchFamily="34" charset="0"/>
              <a:buChar char="•"/>
            </a:pPr>
            <a:r>
              <a:rPr lang="en-US" b="0" i="0" dirty="0">
                <a:solidFill>
                  <a:srgbClr val="545D7E"/>
                </a:solidFill>
                <a:effectLst/>
                <a:latin typeface="Google Sans"/>
              </a:rPr>
              <a:t>The probability that an item will appear in a transaction if another item is also present. It's a measure of how reliable the inference made by a rule is. For example, if 20 out of 40 transactions that contain bread also contain butter, then the confidence for the rule "bread → butter" is 20/40 or 50%. This means that when bread is purchased, there's a 50% chance that butter will also be purchased. </a:t>
            </a:r>
            <a:endParaRPr lang="en-US" b="0" i="0" dirty="0">
              <a:solidFill>
                <a:srgbClr val="0B57D0"/>
              </a:solidFill>
              <a:effectLst/>
              <a:latin typeface="Google Sans"/>
            </a:endParaRPr>
          </a:p>
          <a:p>
            <a:pPr algn="l">
              <a:lnSpc>
                <a:spcPts val="1650"/>
              </a:lnSpc>
              <a:spcBef>
                <a:spcPts val="750"/>
              </a:spcBef>
              <a:spcAft>
                <a:spcPts val="1500"/>
              </a:spcAft>
              <a:buFont typeface="Arial" panose="020B0604020202020204" pitchFamily="34" charset="0"/>
              <a:buChar char="•"/>
            </a:pPr>
            <a:r>
              <a:rPr lang="en-US" b="1" i="0" dirty="0">
                <a:solidFill>
                  <a:srgbClr val="001D35"/>
                </a:solidFill>
                <a:effectLst/>
                <a:latin typeface="Google Sans"/>
              </a:rPr>
              <a:t>Lift</a:t>
            </a:r>
            <a:endParaRPr lang="en-US" b="0" i="0" dirty="0">
              <a:solidFill>
                <a:srgbClr val="001D35"/>
              </a:solidFill>
              <a:effectLst/>
              <a:latin typeface="Google Sans"/>
            </a:endParaRPr>
          </a:p>
          <a:p>
            <a:pPr algn="l">
              <a:lnSpc>
                <a:spcPts val="1650"/>
              </a:lnSpc>
              <a:spcBef>
                <a:spcPts val="750"/>
              </a:spcBef>
              <a:spcAft>
                <a:spcPts val="1500"/>
              </a:spcAft>
              <a:buFont typeface="Arial" panose="020B0604020202020204" pitchFamily="34" charset="0"/>
              <a:buChar char="•"/>
            </a:pPr>
            <a:r>
              <a:rPr lang="en-US" b="0" i="0" dirty="0">
                <a:solidFill>
                  <a:srgbClr val="545D7E"/>
                </a:solidFill>
                <a:effectLst/>
                <a:latin typeface="Google Sans"/>
              </a:rPr>
              <a:t>The strength of an association between items, and how likely it is that two items will be purchased together more often than expected. Lift compares the observed confidence with the expected confidence, or how many times an if-then statement is expected to be true. For example, if the lift of {apple -&gt; beer} is 1, this means there's no association between the two items. Lift values greater than 1 indicate a strong association. </a:t>
            </a:r>
          </a:p>
          <a:p>
            <a:endParaRPr lang="en-US" dirty="0"/>
          </a:p>
        </p:txBody>
      </p:sp>
      <p:sp>
        <p:nvSpPr>
          <p:cNvPr id="4" name="Slide Number Placeholder 3"/>
          <p:cNvSpPr>
            <a:spLocks noGrp="1"/>
          </p:cNvSpPr>
          <p:nvPr>
            <p:ph type="sldNum" sz="quarter" idx="5"/>
          </p:nvPr>
        </p:nvSpPr>
        <p:spPr/>
        <p:txBody>
          <a:bodyPr/>
          <a:lstStyle/>
          <a:p>
            <a:fld id="{DFDAA635-0BF6-49CE-AA4C-0EE5559FA987}" type="slidenum">
              <a:rPr lang="en-US" smtClean="0"/>
              <a:t>10</a:t>
            </a:fld>
            <a:endParaRPr lang="en-US"/>
          </a:p>
        </p:txBody>
      </p:sp>
    </p:spTree>
    <p:extLst>
      <p:ext uri="{BB962C8B-B14F-4D97-AF65-F5344CB8AC3E}">
        <p14:creationId xmlns:p14="http://schemas.microsoft.com/office/powerpoint/2010/main" val="40953870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F8F9B-99F4-F4DB-C871-5E6F893451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C36E363-70E3-E2DD-1252-35A3C8BED33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185E27-A84E-0C02-07D0-5E5ADC2EF70D}"/>
              </a:ext>
            </a:extLst>
          </p:cNvPr>
          <p:cNvSpPr>
            <a:spLocks noGrp="1"/>
          </p:cNvSpPr>
          <p:nvPr>
            <p:ph type="dt" sz="half" idx="10"/>
          </p:nvPr>
        </p:nvSpPr>
        <p:spPr/>
        <p:txBody>
          <a:bodyPr/>
          <a:lstStyle/>
          <a:p>
            <a:fld id="{692E3205-B1C8-4EC3-B003-988987F484A5}" type="datetimeFigureOut">
              <a:rPr lang="en-US" smtClean="0"/>
              <a:t>7/3/2025</a:t>
            </a:fld>
            <a:endParaRPr lang="en-US"/>
          </a:p>
        </p:txBody>
      </p:sp>
      <p:sp>
        <p:nvSpPr>
          <p:cNvPr id="5" name="Footer Placeholder 4">
            <a:extLst>
              <a:ext uri="{FF2B5EF4-FFF2-40B4-BE49-F238E27FC236}">
                <a16:creationId xmlns:a16="http://schemas.microsoft.com/office/drawing/2014/main" id="{FB8B1EFB-9C1C-B11C-6490-006E97CC71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7A2D6-8186-6511-4435-D89BF9E900A2}"/>
              </a:ext>
            </a:extLst>
          </p:cNvPr>
          <p:cNvSpPr>
            <a:spLocks noGrp="1"/>
          </p:cNvSpPr>
          <p:nvPr>
            <p:ph type="sldNum" sz="quarter" idx="12"/>
          </p:nvPr>
        </p:nvSpPr>
        <p:spPr/>
        <p:txBody>
          <a:bodyPr/>
          <a:lstStyle/>
          <a:p>
            <a:fld id="{38E7BE44-4D4D-4914-A4A5-75096892A9E9}" type="slidenum">
              <a:rPr lang="en-US" smtClean="0"/>
              <a:t>‹#›</a:t>
            </a:fld>
            <a:endParaRPr lang="en-US"/>
          </a:p>
        </p:txBody>
      </p:sp>
    </p:spTree>
    <p:extLst>
      <p:ext uri="{BB962C8B-B14F-4D97-AF65-F5344CB8AC3E}">
        <p14:creationId xmlns:p14="http://schemas.microsoft.com/office/powerpoint/2010/main" val="33031590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7AAB5-D68F-0AF8-7B37-98A812E14F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51456D-677C-BFCE-5DC7-342B18238C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72955F-9ECC-86CD-AE52-93B3A6EA4834}"/>
              </a:ext>
            </a:extLst>
          </p:cNvPr>
          <p:cNvSpPr>
            <a:spLocks noGrp="1"/>
          </p:cNvSpPr>
          <p:nvPr>
            <p:ph type="dt" sz="half" idx="10"/>
          </p:nvPr>
        </p:nvSpPr>
        <p:spPr/>
        <p:txBody>
          <a:bodyPr/>
          <a:lstStyle/>
          <a:p>
            <a:fld id="{692E3205-B1C8-4EC3-B003-988987F484A5}" type="datetimeFigureOut">
              <a:rPr lang="en-US" smtClean="0"/>
              <a:t>7/3/2025</a:t>
            </a:fld>
            <a:endParaRPr lang="en-US"/>
          </a:p>
        </p:txBody>
      </p:sp>
      <p:sp>
        <p:nvSpPr>
          <p:cNvPr id="5" name="Footer Placeholder 4">
            <a:extLst>
              <a:ext uri="{FF2B5EF4-FFF2-40B4-BE49-F238E27FC236}">
                <a16:creationId xmlns:a16="http://schemas.microsoft.com/office/drawing/2014/main" id="{F09FDBF0-EBE5-E2E3-F974-50DBA95950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B026BD-687F-6461-5070-F2005A7FB217}"/>
              </a:ext>
            </a:extLst>
          </p:cNvPr>
          <p:cNvSpPr>
            <a:spLocks noGrp="1"/>
          </p:cNvSpPr>
          <p:nvPr>
            <p:ph type="sldNum" sz="quarter" idx="12"/>
          </p:nvPr>
        </p:nvSpPr>
        <p:spPr/>
        <p:txBody>
          <a:bodyPr/>
          <a:lstStyle/>
          <a:p>
            <a:fld id="{38E7BE44-4D4D-4914-A4A5-75096892A9E9}" type="slidenum">
              <a:rPr lang="en-US" smtClean="0"/>
              <a:t>‹#›</a:t>
            </a:fld>
            <a:endParaRPr lang="en-US"/>
          </a:p>
        </p:txBody>
      </p:sp>
    </p:spTree>
    <p:extLst>
      <p:ext uri="{BB962C8B-B14F-4D97-AF65-F5344CB8AC3E}">
        <p14:creationId xmlns:p14="http://schemas.microsoft.com/office/powerpoint/2010/main" val="17398834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6970FF-1FBA-E768-9C37-89736F8C63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C1F351-FBA1-9C9D-6EA6-D6830659D09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76F62E-CA7C-8648-A25A-C9775685BAC1}"/>
              </a:ext>
            </a:extLst>
          </p:cNvPr>
          <p:cNvSpPr>
            <a:spLocks noGrp="1"/>
          </p:cNvSpPr>
          <p:nvPr>
            <p:ph type="dt" sz="half" idx="10"/>
          </p:nvPr>
        </p:nvSpPr>
        <p:spPr/>
        <p:txBody>
          <a:bodyPr/>
          <a:lstStyle/>
          <a:p>
            <a:fld id="{692E3205-B1C8-4EC3-B003-988987F484A5}" type="datetimeFigureOut">
              <a:rPr lang="en-US" smtClean="0"/>
              <a:t>7/3/2025</a:t>
            </a:fld>
            <a:endParaRPr lang="en-US"/>
          </a:p>
        </p:txBody>
      </p:sp>
      <p:sp>
        <p:nvSpPr>
          <p:cNvPr id="5" name="Footer Placeholder 4">
            <a:extLst>
              <a:ext uri="{FF2B5EF4-FFF2-40B4-BE49-F238E27FC236}">
                <a16:creationId xmlns:a16="http://schemas.microsoft.com/office/drawing/2014/main" id="{6729FE92-8F31-6BB6-C4B8-858AF5CF28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34794F-B0EF-E00C-2A21-F00460301322}"/>
              </a:ext>
            </a:extLst>
          </p:cNvPr>
          <p:cNvSpPr>
            <a:spLocks noGrp="1"/>
          </p:cNvSpPr>
          <p:nvPr>
            <p:ph type="sldNum" sz="quarter" idx="12"/>
          </p:nvPr>
        </p:nvSpPr>
        <p:spPr/>
        <p:txBody>
          <a:bodyPr/>
          <a:lstStyle/>
          <a:p>
            <a:fld id="{38E7BE44-4D4D-4914-A4A5-75096892A9E9}" type="slidenum">
              <a:rPr lang="en-US" smtClean="0"/>
              <a:t>‹#›</a:t>
            </a:fld>
            <a:endParaRPr lang="en-US"/>
          </a:p>
        </p:txBody>
      </p:sp>
    </p:spTree>
    <p:extLst>
      <p:ext uri="{BB962C8B-B14F-4D97-AF65-F5344CB8AC3E}">
        <p14:creationId xmlns:p14="http://schemas.microsoft.com/office/powerpoint/2010/main" val="34135554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grpSp>
        <p:nvGrpSpPr>
          <p:cNvPr id="8" name="Group 4">
            <a:extLst>
              <a:ext uri="{FF2B5EF4-FFF2-40B4-BE49-F238E27FC236}">
                <a16:creationId xmlns:a16="http://schemas.microsoft.com/office/drawing/2014/main" id="{CD2E8D2B-0FDF-B6E7-98E5-9ACFE4D53FA0}"/>
              </a:ext>
            </a:extLst>
          </p:cNvPr>
          <p:cNvGrpSpPr/>
          <p:nvPr userDrawn="1"/>
        </p:nvGrpSpPr>
        <p:grpSpPr>
          <a:xfrm>
            <a:off x="0" y="-120551"/>
            <a:ext cx="168117" cy="6978551"/>
            <a:chOff x="0" y="-47625"/>
            <a:chExt cx="66416" cy="2756958"/>
          </a:xfrm>
        </p:grpSpPr>
        <p:sp>
          <p:nvSpPr>
            <p:cNvPr id="9" name="Freeform 5">
              <a:extLst>
                <a:ext uri="{FF2B5EF4-FFF2-40B4-BE49-F238E27FC236}">
                  <a16:creationId xmlns:a16="http://schemas.microsoft.com/office/drawing/2014/main" id="{DA2870DF-3D37-7C68-EE8A-B37FDDE0BE58}"/>
                </a:ext>
              </a:extLst>
            </p:cNvPr>
            <p:cNvSpPr/>
            <p:nvPr/>
          </p:nvSpPr>
          <p:spPr>
            <a:xfrm>
              <a:off x="0" y="0"/>
              <a:ext cx="66416" cy="2709333"/>
            </a:xfrm>
            <a:custGeom>
              <a:avLst/>
              <a:gdLst/>
              <a:ahLst/>
              <a:cxnLst/>
              <a:rect l="l" t="t" r="r" b="b"/>
              <a:pathLst>
                <a:path w="66416" h="2709333">
                  <a:moveTo>
                    <a:pt x="0" y="0"/>
                  </a:moveTo>
                  <a:lnTo>
                    <a:pt x="66416" y="0"/>
                  </a:lnTo>
                  <a:lnTo>
                    <a:pt x="66416" y="2709333"/>
                  </a:lnTo>
                  <a:lnTo>
                    <a:pt x="0" y="2709333"/>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sz="1200"/>
            </a:p>
          </p:txBody>
        </p:sp>
        <p:sp>
          <p:nvSpPr>
            <p:cNvPr id="10" name="TextBox 6">
              <a:extLst>
                <a:ext uri="{FF2B5EF4-FFF2-40B4-BE49-F238E27FC236}">
                  <a16:creationId xmlns:a16="http://schemas.microsoft.com/office/drawing/2014/main" id="{EE4C7143-3A6D-A7A2-7504-EC2368CF25F0}"/>
                </a:ext>
              </a:extLst>
            </p:cNvPr>
            <p:cNvSpPr txBox="1"/>
            <p:nvPr/>
          </p:nvSpPr>
          <p:spPr>
            <a:xfrm>
              <a:off x="0" y="-47625"/>
              <a:ext cx="66416" cy="2756958"/>
            </a:xfrm>
            <a:prstGeom prst="rect">
              <a:avLst/>
            </a:prstGeom>
          </p:spPr>
          <p:txBody>
            <a:bodyPr lIns="50800" tIns="50800" rIns="50800" bIns="50800" rtlCol="0" anchor="ctr"/>
            <a:lstStyle/>
            <a:p>
              <a:pPr algn="ctr">
                <a:lnSpc>
                  <a:spcPts val="1773"/>
                </a:lnSpc>
              </a:pPr>
              <a:endParaRPr sz="1200"/>
            </a:p>
          </p:txBody>
        </p:sp>
      </p:grpSp>
      <p:sp>
        <p:nvSpPr>
          <p:cNvPr id="11" name="Freeform 7">
            <a:extLst>
              <a:ext uri="{FF2B5EF4-FFF2-40B4-BE49-F238E27FC236}">
                <a16:creationId xmlns:a16="http://schemas.microsoft.com/office/drawing/2014/main" id="{C0D4454F-1AA8-F3CF-B30F-128A80CB12B1}"/>
              </a:ext>
            </a:extLst>
          </p:cNvPr>
          <p:cNvSpPr/>
          <p:nvPr userDrawn="1"/>
        </p:nvSpPr>
        <p:spPr>
          <a:xfrm>
            <a:off x="685800" y="6172200"/>
            <a:ext cx="2756274" cy="434163"/>
          </a:xfrm>
          <a:custGeom>
            <a:avLst/>
            <a:gdLst/>
            <a:ahLst/>
            <a:cxnLst/>
            <a:rect l="l" t="t" r="r" b="b"/>
            <a:pathLst>
              <a:path w="4134411" h="651244">
                <a:moveTo>
                  <a:pt x="0" y="0"/>
                </a:moveTo>
                <a:lnTo>
                  <a:pt x="4134411" y="0"/>
                </a:lnTo>
                <a:lnTo>
                  <a:pt x="4134411" y="651244"/>
                </a:lnTo>
                <a:lnTo>
                  <a:pt x="0" y="651244"/>
                </a:lnTo>
                <a:lnTo>
                  <a:pt x="0" y="0"/>
                </a:lnTo>
                <a:close/>
              </a:path>
            </a:pathLst>
          </a:custGeom>
          <a:blipFill>
            <a:blip r:embed="rId2"/>
            <a:stretch>
              <a:fillRect/>
            </a:stretch>
          </a:blipFill>
        </p:spPr>
        <p:txBody>
          <a:bodyPr/>
          <a:lstStyle/>
          <a:p>
            <a:endParaRPr lang="en-US" sz="1200"/>
          </a:p>
        </p:txBody>
      </p:sp>
      <p:sp>
        <p:nvSpPr>
          <p:cNvPr id="12" name="Text Placeholder 2">
            <a:extLst>
              <a:ext uri="{FF2B5EF4-FFF2-40B4-BE49-F238E27FC236}">
                <a16:creationId xmlns:a16="http://schemas.microsoft.com/office/drawing/2014/main" id="{6DCA24E0-AED0-B286-D0C4-D414FAA147B9}"/>
              </a:ext>
            </a:extLst>
          </p:cNvPr>
          <p:cNvSpPr>
            <a:spLocks noGrp="1"/>
          </p:cNvSpPr>
          <p:nvPr>
            <p:ph type="body" sz="quarter" idx="10" hasCustomPrompt="1"/>
          </p:nvPr>
        </p:nvSpPr>
        <p:spPr>
          <a:xfrm>
            <a:off x="833543" y="685801"/>
            <a:ext cx="10393680" cy="735655"/>
          </a:xfrm>
        </p:spPr>
        <p:txBody>
          <a:bodyPr>
            <a:noAutofit/>
          </a:bodyPr>
          <a:lstStyle>
            <a:lvl1pPr>
              <a:defRPr sz="4400">
                <a:latin typeface="YaleNew" panose="02000602050000020003" pitchFamily="2" charset="77"/>
              </a:defRPr>
            </a:lvl1pPr>
          </a:lstStyle>
          <a:p>
            <a:pPr lvl="0"/>
            <a:r>
              <a:rPr lang="en-US" dirty="0"/>
              <a:t>Lorem Ipsum Dolor</a:t>
            </a:r>
          </a:p>
        </p:txBody>
      </p:sp>
      <p:sp>
        <p:nvSpPr>
          <p:cNvPr id="15" name="Text Placeholder 13">
            <a:extLst>
              <a:ext uri="{FF2B5EF4-FFF2-40B4-BE49-F238E27FC236}">
                <a16:creationId xmlns:a16="http://schemas.microsoft.com/office/drawing/2014/main" id="{FB3A4AD3-6E88-7064-484A-7227EC7B4511}"/>
              </a:ext>
            </a:extLst>
          </p:cNvPr>
          <p:cNvSpPr>
            <a:spLocks noGrp="1"/>
          </p:cNvSpPr>
          <p:nvPr>
            <p:ph type="body" sz="quarter" idx="11" hasCustomPrompt="1"/>
          </p:nvPr>
        </p:nvSpPr>
        <p:spPr>
          <a:xfrm>
            <a:off x="833543" y="1651000"/>
            <a:ext cx="10393680" cy="2184400"/>
          </a:xfrm>
        </p:spPr>
        <p:txBody>
          <a:bodyPr/>
          <a:lstStyle>
            <a:lvl2pPr marL="609630" indent="-304815">
              <a:buFont typeface="Arial" panose="020B0604020202020204" pitchFamily="34" charset="0"/>
              <a:buChar char="•"/>
              <a:defRPr/>
            </a:lvl2pPr>
          </a:lstStyle>
          <a:p>
            <a:pPr lvl="0"/>
            <a:r>
              <a:rPr lang="en-US" dirty="0"/>
              <a:t>Subhead here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086249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Page v2">
    <p:spTree>
      <p:nvGrpSpPr>
        <p:cNvPr id="1" name=""/>
        <p:cNvGrpSpPr/>
        <p:nvPr/>
      </p:nvGrpSpPr>
      <p:grpSpPr>
        <a:xfrm>
          <a:off x="0" y="0"/>
          <a:ext cx="0" cy="0"/>
          <a:chOff x="0" y="0"/>
          <a:chExt cx="0" cy="0"/>
        </a:xfrm>
      </p:grpSpPr>
      <p:grpSp>
        <p:nvGrpSpPr>
          <p:cNvPr id="7" name="Group 2">
            <a:extLst>
              <a:ext uri="{FF2B5EF4-FFF2-40B4-BE49-F238E27FC236}">
                <a16:creationId xmlns:a16="http://schemas.microsoft.com/office/drawing/2014/main" id="{FE0AD8A9-8D9E-7E6D-B4D2-12ACF11B24D3}"/>
              </a:ext>
            </a:extLst>
          </p:cNvPr>
          <p:cNvGrpSpPr/>
          <p:nvPr userDrawn="1"/>
        </p:nvGrpSpPr>
        <p:grpSpPr>
          <a:xfrm>
            <a:off x="0" y="5003197"/>
            <a:ext cx="12192000" cy="1854803"/>
            <a:chOff x="0" y="0"/>
            <a:chExt cx="6186311" cy="941141"/>
          </a:xfrm>
        </p:grpSpPr>
        <p:sp>
          <p:nvSpPr>
            <p:cNvPr id="8" name="Freeform 3">
              <a:extLst>
                <a:ext uri="{FF2B5EF4-FFF2-40B4-BE49-F238E27FC236}">
                  <a16:creationId xmlns:a16="http://schemas.microsoft.com/office/drawing/2014/main" id="{9F74B882-668A-D2AC-B8CC-D001C10F0A42}"/>
                </a:ext>
              </a:extLst>
            </p:cNvPr>
            <p:cNvSpPr/>
            <p:nvPr/>
          </p:nvSpPr>
          <p:spPr>
            <a:xfrm>
              <a:off x="0" y="0"/>
              <a:ext cx="6186311" cy="941141"/>
            </a:xfrm>
            <a:custGeom>
              <a:avLst/>
              <a:gdLst/>
              <a:ahLst/>
              <a:cxnLst/>
              <a:rect l="l" t="t" r="r" b="b"/>
              <a:pathLst>
                <a:path w="6186311" h="941141">
                  <a:moveTo>
                    <a:pt x="0" y="0"/>
                  </a:moveTo>
                  <a:lnTo>
                    <a:pt x="6186311" y="0"/>
                  </a:lnTo>
                  <a:lnTo>
                    <a:pt x="6186311" y="941141"/>
                  </a:lnTo>
                  <a:lnTo>
                    <a:pt x="0" y="941141"/>
                  </a:lnTo>
                  <a:close/>
                </a:path>
              </a:pathLst>
            </a:custGeom>
            <a:gradFill rotWithShape="1">
              <a:gsLst>
                <a:gs pos="0">
                  <a:srgbClr val="00356B">
                    <a:alpha val="100000"/>
                  </a:srgbClr>
                </a:gs>
                <a:gs pos="100000">
                  <a:srgbClr val="7634A6">
                    <a:alpha val="100000"/>
                  </a:srgbClr>
                </a:gs>
              </a:gsLst>
              <a:lin ang="2700000"/>
            </a:gradFill>
          </p:spPr>
          <p:txBody>
            <a:bodyPr/>
            <a:lstStyle/>
            <a:p>
              <a:endParaRPr lang="en-US" sz="1200"/>
            </a:p>
          </p:txBody>
        </p:sp>
      </p:grpSp>
      <p:sp>
        <p:nvSpPr>
          <p:cNvPr id="9" name="Freeform 4">
            <a:extLst>
              <a:ext uri="{FF2B5EF4-FFF2-40B4-BE49-F238E27FC236}">
                <a16:creationId xmlns:a16="http://schemas.microsoft.com/office/drawing/2014/main" id="{8994FF1F-C958-D3FE-6182-BD155BCEA8EA}"/>
              </a:ext>
            </a:extLst>
          </p:cNvPr>
          <p:cNvSpPr/>
          <p:nvPr userDrawn="1"/>
        </p:nvSpPr>
        <p:spPr>
          <a:xfrm>
            <a:off x="685801" y="6026130"/>
            <a:ext cx="3004867" cy="473321"/>
          </a:xfrm>
          <a:custGeom>
            <a:avLst/>
            <a:gdLst/>
            <a:ahLst/>
            <a:cxnLst/>
            <a:rect l="l" t="t" r="r" b="b"/>
            <a:pathLst>
              <a:path w="4507301" h="709981">
                <a:moveTo>
                  <a:pt x="0" y="0"/>
                </a:moveTo>
                <a:lnTo>
                  <a:pt x="4507301" y="0"/>
                </a:lnTo>
                <a:lnTo>
                  <a:pt x="4507301" y="709980"/>
                </a:lnTo>
                <a:lnTo>
                  <a:pt x="0" y="709980"/>
                </a:lnTo>
                <a:lnTo>
                  <a:pt x="0" y="0"/>
                </a:lnTo>
                <a:close/>
              </a:path>
            </a:pathLst>
          </a:custGeom>
          <a:blipFill>
            <a:blip r:embed="rId2"/>
            <a:stretch>
              <a:fillRect/>
            </a:stretch>
          </a:blipFill>
        </p:spPr>
        <p:txBody>
          <a:bodyPr/>
          <a:lstStyle/>
          <a:p>
            <a:endParaRPr lang="en-US" sz="1200"/>
          </a:p>
        </p:txBody>
      </p:sp>
      <p:sp>
        <p:nvSpPr>
          <p:cNvPr id="13" name="Text Placeholder 10">
            <a:extLst>
              <a:ext uri="{FF2B5EF4-FFF2-40B4-BE49-F238E27FC236}">
                <a16:creationId xmlns:a16="http://schemas.microsoft.com/office/drawing/2014/main" id="{45184742-138B-F09F-1EBE-DD0C66CC4942}"/>
              </a:ext>
            </a:extLst>
          </p:cNvPr>
          <p:cNvSpPr>
            <a:spLocks noGrp="1"/>
          </p:cNvSpPr>
          <p:nvPr>
            <p:ph type="body" sz="quarter" idx="11" hasCustomPrompt="1"/>
          </p:nvPr>
        </p:nvSpPr>
        <p:spPr>
          <a:xfrm>
            <a:off x="1320800" y="2471361"/>
            <a:ext cx="9040368" cy="812800"/>
          </a:xfrm>
        </p:spPr>
        <p:txBody>
          <a:bodyPr>
            <a:noAutofit/>
          </a:bodyPr>
          <a:lstStyle>
            <a:lvl1pPr>
              <a:defRPr sz="4734">
                <a:latin typeface="YaleNew" panose="02000602050000020003" pitchFamily="2" charset="77"/>
              </a:defRPr>
            </a:lvl1pPr>
          </a:lstStyle>
          <a:p>
            <a:pPr lvl="0"/>
            <a:r>
              <a:rPr lang="en-US" dirty="0"/>
              <a:t>Front Page Option 2</a:t>
            </a:r>
          </a:p>
        </p:txBody>
      </p:sp>
    </p:spTree>
    <p:extLst>
      <p:ext uri="{BB962C8B-B14F-4D97-AF65-F5344CB8AC3E}">
        <p14:creationId xmlns:p14="http://schemas.microsoft.com/office/powerpoint/2010/main" val="12381889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9F2AD-2B24-8582-3A13-89BCF1DC3B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3DE89D-52BA-7573-7B63-54C08F4A942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FA00D7-CA00-0D77-E508-AF915DBD2864}"/>
              </a:ext>
            </a:extLst>
          </p:cNvPr>
          <p:cNvSpPr>
            <a:spLocks noGrp="1"/>
          </p:cNvSpPr>
          <p:nvPr>
            <p:ph type="dt" sz="half" idx="10"/>
          </p:nvPr>
        </p:nvSpPr>
        <p:spPr/>
        <p:txBody>
          <a:bodyPr/>
          <a:lstStyle/>
          <a:p>
            <a:fld id="{96FC1390-7572-4163-A8CD-C4451AFE8715}" type="datetimeFigureOut">
              <a:rPr lang="en-US" smtClean="0"/>
              <a:t>7/3/2025</a:t>
            </a:fld>
            <a:endParaRPr lang="en-US"/>
          </a:p>
        </p:txBody>
      </p:sp>
      <p:sp>
        <p:nvSpPr>
          <p:cNvPr id="5" name="Footer Placeholder 4">
            <a:extLst>
              <a:ext uri="{FF2B5EF4-FFF2-40B4-BE49-F238E27FC236}">
                <a16:creationId xmlns:a16="http://schemas.microsoft.com/office/drawing/2014/main" id="{B6BE02F4-4615-27D3-1F70-4C6FDA800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5CCB3-A004-3BC5-B776-B24D40345F11}"/>
              </a:ext>
            </a:extLst>
          </p:cNvPr>
          <p:cNvSpPr>
            <a:spLocks noGrp="1"/>
          </p:cNvSpPr>
          <p:nvPr>
            <p:ph type="sldNum" sz="quarter" idx="12"/>
          </p:nvPr>
        </p:nvSpPr>
        <p:spPr/>
        <p:txBody>
          <a:bodyPr/>
          <a:lstStyle/>
          <a:p>
            <a:fld id="{72F087B5-04C2-451C-BF04-7BACE2CA178D}" type="slidenum">
              <a:rPr lang="en-US" smtClean="0"/>
              <a:t>‹#›</a:t>
            </a:fld>
            <a:endParaRPr lang="en-US"/>
          </a:p>
        </p:txBody>
      </p:sp>
    </p:spTree>
    <p:extLst>
      <p:ext uri="{BB962C8B-B14F-4D97-AF65-F5344CB8AC3E}">
        <p14:creationId xmlns:p14="http://schemas.microsoft.com/office/powerpoint/2010/main" val="27039475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741CB-A62F-4011-BE6C-DC35D05AAE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00C106-690D-43C9-BC8E-3E206B5401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209358-7D43-4B43-A41D-2F1CB28272F4}"/>
              </a:ext>
            </a:extLst>
          </p:cNvPr>
          <p:cNvSpPr>
            <a:spLocks noGrp="1"/>
          </p:cNvSpPr>
          <p:nvPr>
            <p:ph type="dt" sz="half" idx="10"/>
          </p:nvPr>
        </p:nvSpPr>
        <p:spPr/>
        <p:txBody>
          <a:bodyPr/>
          <a:lstStyle/>
          <a:p>
            <a:fld id="{447B3A65-6E1E-4B4C-811A-60BEB794B527}" type="datetimeFigureOut">
              <a:rPr lang="en-US" smtClean="0"/>
              <a:t>7/3/2025</a:t>
            </a:fld>
            <a:endParaRPr lang="en-US"/>
          </a:p>
        </p:txBody>
      </p:sp>
      <p:sp>
        <p:nvSpPr>
          <p:cNvPr id="5" name="Footer Placeholder 4">
            <a:extLst>
              <a:ext uri="{FF2B5EF4-FFF2-40B4-BE49-F238E27FC236}">
                <a16:creationId xmlns:a16="http://schemas.microsoft.com/office/drawing/2014/main" id="{47BF9F24-E160-4715-A74D-977579668F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BB5F92-27E8-4616-A836-E366F8A27C3E}"/>
              </a:ext>
            </a:extLst>
          </p:cNvPr>
          <p:cNvSpPr>
            <a:spLocks noGrp="1"/>
          </p:cNvSpPr>
          <p:nvPr>
            <p:ph type="sldNum" sz="quarter" idx="12"/>
          </p:nvPr>
        </p:nvSpPr>
        <p:spPr/>
        <p:txBody>
          <a:bodyPr/>
          <a:lstStyle/>
          <a:p>
            <a:fld id="{024E4119-A09F-4226-9C21-E6FB7BD4AAD7}" type="slidenum">
              <a:rPr lang="en-US" smtClean="0"/>
              <a:t>‹#›</a:t>
            </a:fld>
            <a:endParaRPr lang="en-US"/>
          </a:p>
        </p:txBody>
      </p:sp>
    </p:spTree>
    <p:extLst>
      <p:ext uri="{BB962C8B-B14F-4D97-AF65-F5344CB8AC3E}">
        <p14:creationId xmlns:p14="http://schemas.microsoft.com/office/powerpoint/2010/main" val="528875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B3FBF8-7FA9-3C69-9ACC-E34A7CDCE0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955B40-6F07-3908-522E-7EC7AD2835C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A60D61-212C-8A07-BF50-DBB004D9CDB4}"/>
              </a:ext>
            </a:extLst>
          </p:cNvPr>
          <p:cNvSpPr>
            <a:spLocks noGrp="1"/>
          </p:cNvSpPr>
          <p:nvPr>
            <p:ph type="dt" sz="half" idx="10"/>
          </p:nvPr>
        </p:nvSpPr>
        <p:spPr/>
        <p:txBody>
          <a:bodyPr/>
          <a:lstStyle/>
          <a:p>
            <a:fld id="{692E3205-B1C8-4EC3-B003-988987F484A5}" type="datetimeFigureOut">
              <a:rPr lang="en-US" smtClean="0"/>
              <a:t>7/3/2025</a:t>
            </a:fld>
            <a:endParaRPr lang="en-US"/>
          </a:p>
        </p:txBody>
      </p:sp>
      <p:sp>
        <p:nvSpPr>
          <p:cNvPr id="5" name="Footer Placeholder 4">
            <a:extLst>
              <a:ext uri="{FF2B5EF4-FFF2-40B4-BE49-F238E27FC236}">
                <a16:creationId xmlns:a16="http://schemas.microsoft.com/office/drawing/2014/main" id="{093898FF-E50E-07EE-E669-6EE1DF58A6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C0130F-3041-3E2E-06DE-36B5B9EC6F85}"/>
              </a:ext>
            </a:extLst>
          </p:cNvPr>
          <p:cNvSpPr>
            <a:spLocks noGrp="1"/>
          </p:cNvSpPr>
          <p:nvPr>
            <p:ph type="sldNum" sz="quarter" idx="12"/>
          </p:nvPr>
        </p:nvSpPr>
        <p:spPr/>
        <p:txBody>
          <a:bodyPr/>
          <a:lstStyle/>
          <a:p>
            <a:fld id="{38E7BE44-4D4D-4914-A4A5-75096892A9E9}" type="slidenum">
              <a:rPr lang="en-US" smtClean="0"/>
              <a:t>‹#›</a:t>
            </a:fld>
            <a:endParaRPr lang="en-US"/>
          </a:p>
        </p:txBody>
      </p:sp>
    </p:spTree>
    <p:extLst>
      <p:ext uri="{BB962C8B-B14F-4D97-AF65-F5344CB8AC3E}">
        <p14:creationId xmlns:p14="http://schemas.microsoft.com/office/powerpoint/2010/main" val="4155338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01CE9-51B8-8E10-B3DB-473A07D306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16BF303-9A4D-206E-CA1C-408EAA15FB5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DE65284-4D5F-8FC4-D695-84AB82A4C39B}"/>
              </a:ext>
            </a:extLst>
          </p:cNvPr>
          <p:cNvSpPr>
            <a:spLocks noGrp="1"/>
          </p:cNvSpPr>
          <p:nvPr>
            <p:ph type="dt" sz="half" idx="10"/>
          </p:nvPr>
        </p:nvSpPr>
        <p:spPr/>
        <p:txBody>
          <a:bodyPr/>
          <a:lstStyle/>
          <a:p>
            <a:fld id="{692E3205-B1C8-4EC3-B003-988987F484A5}" type="datetimeFigureOut">
              <a:rPr lang="en-US" smtClean="0"/>
              <a:t>7/3/2025</a:t>
            </a:fld>
            <a:endParaRPr lang="en-US"/>
          </a:p>
        </p:txBody>
      </p:sp>
      <p:sp>
        <p:nvSpPr>
          <p:cNvPr id="5" name="Footer Placeholder 4">
            <a:extLst>
              <a:ext uri="{FF2B5EF4-FFF2-40B4-BE49-F238E27FC236}">
                <a16:creationId xmlns:a16="http://schemas.microsoft.com/office/drawing/2014/main" id="{C539CAEF-0D74-B7E3-D1B8-E6726D9748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F6FBD4-EE2C-0A5B-1A68-26241499C132}"/>
              </a:ext>
            </a:extLst>
          </p:cNvPr>
          <p:cNvSpPr>
            <a:spLocks noGrp="1"/>
          </p:cNvSpPr>
          <p:nvPr>
            <p:ph type="sldNum" sz="quarter" idx="12"/>
          </p:nvPr>
        </p:nvSpPr>
        <p:spPr/>
        <p:txBody>
          <a:bodyPr/>
          <a:lstStyle/>
          <a:p>
            <a:fld id="{38E7BE44-4D4D-4914-A4A5-75096892A9E9}" type="slidenum">
              <a:rPr lang="en-US" smtClean="0"/>
              <a:t>‹#›</a:t>
            </a:fld>
            <a:endParaRPr lang="en-US"/>
          </a:p>
        </p:txBody>
      </p:sp>
    </p:spTree>
    <p:extLst>
      <p:ext uri="{BB962C8B-B14F-4D97-AF65-F5344CB8AC3E}">
        <p14:creationId xmlns:p14="http://schemas.microsoft.com/office/powerpoint/2010/main" val="7438997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B0CBE-657B-4636-4F02-654F9BD1A4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36BDC0-B763-BC50-74FC-0F72BBC74C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C23F1DF-43A9-190A-7007-906B5A43973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1A36FB6-0BF4-96C5-7DCF-F664AD5D2511}"/>
              </a:ext>
            </a:extLst>
          </p:cNvPr>
          <p:cNvSpPr>
            <a:spLocks noGrp="1"/>
          </p:cNvSpPr>
          <p:nvPr>
            <p:ph type="dt" sz="half" idx="10"/>
          </p:nvPr>
        </p:nvSpPr>
        <p:spPr/>
        <p:txBody>
          <a:bodyPr/>
          <a:lstStyle/>
          <a:p>
            <a:fld id="{692E3205-B1C8-4EC3-B003-988987F484A5}" type="datetimeFigureOut">
              <a:rPr lang="en-US" smtClean="0"/>
              <a:t>7/3/2025</a:t>
            </a:fld>
            <a:endParaRPr lang="en-US"/>
          </a:p>
        </p:txBody>
      </p:sp>
      <p:sp>
        <p:nvSpPr>
          <p:cNvPr id="6" name="Footer Placeholder 5">
            <a:extLst>
              <a:ext uri="{FF2B5EF4-FFF2-40B4-BE49-F238E27FC236}">
                <a16:creationId xmlns:a16="http://schemas.microsoft.com/office/drawing/2014/main" id="{6356C95E-11C7-7A44-3F73-D374CAAB3E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904118-7419-0E13-51A7-A54ADCDC761B}"/>
              </a:ext>
            </a:extLst>
          </p:cNvPr>
          <p:cNvSpPr>
            <a:spLocks noGrp="1"/>
          </p:cNvSpPr>
          <p:nvPr>
            <p:ph type="sldNum" sz="quarter" idx="12"/>
          </p:nvPr>
        </p:nvSpPr>
        <p:spPr/>
        <p:txBody>
          <a:bodyPr/>
          <a:lstStyle/>
          <a:p>
            <a:fld id="{38E7BE44-4D4D-4914-A4A5-75096892A9E9}" type="slidenum">
              <a:rPr lang="en-US" smtClean="0"/>
              <a:t>‹#›</a:t>
            </a:fld>
            <a:endParaRPr lang="en-US"/>
          </a:p>
        </p:txBody>
      </p:sp>
    </p:spTree>
    <p:extLst>
      <p:ext uri="{BB962C8B-B14F-4D97-AF65-F5344CB8AC3E}">
        <p14:creationId xmlns:p14="http://schemas.microsoft.com/office/powerpoint/2010/main" val="3402055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2FAA1-4DB9-6F82-6B62-640E373A1F8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72B5A67-01CE-8AD2-C580-DED2432C5F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BB3B2D-E897-824E-CB8C-EBDC9BB182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D2B573E-CBAA-4013-8176-BA73396C07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8CDD7F-30B0-4D0C-1E99-9E541B84D3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BB1411-AC0F-5015-D965-6B0462224AE7}"/>
              </a:ext>
            </a:extLst>
          </p:cNvPr>
          <p:cNvSpPr>
            <a:spLocks noGrp="1"/>
          </p:cNvSpPr>
          <p:nvPr>
            <p:ph type="dt" sz="half" idx="10"/>
          </p:nvPr>
        </p:nvSpPr>
        <p:spPr/>
        <p:txBody>
          <a:bodyPr/>
          <a:lstStyle/>
          <a:p>
            <a:fld id="{692E3205-B1C8-4EC3-B003-988987F484A5}" type="datetimeFigureOut">
              <a:rPr lang="en-US" smtClean="0"/>
              <a:t>7/3/2025</a:t>
            </a:fld>
            <a:endParaRPr lang="en-US"/>
          </a:p>
        </p:txBody>
      </p:sp>
      <p:sp>
        <p:nvSpPr>
          <p:cNvPr id="8" name="Footer Placeholder 7">
            <a:extLst>
              <a:ext uri="{FF2B5EF4-FFF2-40B4-BE49-F238E27FC236}">
                <a16:creationId xmlns:a16="http://schemas.microsoft.com/office/drawing/2014/main" id="{CD73C7AF-D9F6-3551-CA5A-B739139C71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D39A73-3966-E83D-1FBD-850AFD4E67D0}"/>
              </a:ext>
            </a:extLst>
          </p:cNvPr>
          <p:cNvSpPr>
            <a:spLocks noGrp="1"/>
          </p:cNvSpPr>
          <p:nvPr>
            <p:ph type="sldNum" sz="quarter" idx="12"/>
          </p:nvPr>
        </p:nvSpPr>
        <p:spPr/>
        <p:txBody>
          <a:bodyPr/>
          <a:lstStyle/>
          <a:p>
            <a:fld id="{38E7BE44-4D4D-4914-A4A5-75096892A9E9}" type="slidenum">
              <a:rPr lang="en-US" smtClean="0"/>
              <a:t>‹#›</a:t>
            </a:fld>
            <a:endParaRPr lang="en-US"/>
          </a:p>
        </p:txBody>
      </p:sp>
    </p:spTree>
    <p:extLst>
      <p:ext uri="{BB962C8B-B14F-4D97-AF65-F5344CB8AC3E}">
        <p14:creationId xmlns:p14="http://schemas.microsoft.com/office/powerpoint/2010/main" val="18228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DF67A-7BCA-825B-5D1F-9ABA5305DF7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15DB72E-5581-F46D-E8E3-A3E7A5437D9F}"/>
              </a:ext>
            </a:extLst>
          </p:cNvPr>
          <p:cNvSpPr>
            <a:spLocks noGrp="1"/>
          </p:cNvSpPr>
          <p:nvPr>
            <p:ph type="dt" sz="half" idx="10"/>
          </p:nvPr>
        </p:nvSpPr>
        <p:spPr/>
        <p:txBody>
          <a:bodyPr/>
          <a:lstStyle/>
          <a:p>
            <a:fld id="{692E3205-B1C8-4EC3-B003-988987F484A5}" type="datetimeFigureOut">
              <a:rPr lang="en-US" smtClean="0"/>
              <a:t>7/3/2025</a:t>
            </a:fld>
            <a:endParaRPr lang="en-US"/>
          </a:p>
        </p:txBody>
      </p:sp>
      <p:sp>
        <p:nvSpPr>
          <p:cNvPr id="4" name="Footer Placeholder 3">
            <a:extLst>
              <a:ext uri="{FF2B5EF4-FFF2-40B4-BE49-F238E27FC236}">
                <a16:creationId xmlns:a16="http://schemas.microsoft.com/office/drawing/2014/main" id="{C7FEB964-6661-A062-CF75-12810370854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04A6E6B-A34A-E7F5-21CB-97177783722B}"/>
              </a:ext>
            </a:extLst>
          </p:cNvPr>
          <p:cNvSpPr>
            <a:spLocks noGrp="1"/>
          </p:cNvSpPr>
          <p:nvPr>
            <p:ph type="sldNum" sz="quarter" idx="12"/>
          </p:nvPr>
        </p:nvSpPr>
        <p:spPr/>
        <p:txBody>
          <a:bodyPr/>
          <a:lstStyle/>
          <a:p>
            <a:fld id="{38E7BE44-4D4D-4914-A4A5-75096892A9E9}" type="slidenum">
              <a:rPr lang="en-US" smtClean="0"/>
              <a:t>‹#›</a:t>
            </a:fld>
            <a:endParaRPr lang="en-US"/>
          </a:p>
        </p:txBody>
      </p:sp>
    </p:spTree>
    <p:extLst>
      <p:ext uri="{BB962C8B-B14F-4D97-AF65-F5344CB8AC3E}">
        <p14:creationId xmlns:p14="http://schemas.microsoft.com/office/powerpoint/2010/main" val="3394008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DF80A0-5F0E-1E18-2711-056A2CF4A1B0}"/>
              </a:ext>
            </a:extLst>
          </p:cNvPr>
          <p:cNvSpPr>
            <a:spLocks noGrp="1"/>
          </p:cNvSpPr>
          <p:nvPr>
            <p:ph type="dt" sz="half" idx="10"/>
          </p:nvPr>
        </p:nvSpPr>
        <p:spPr/>
        <p:txBody>
          <a:bodyPr/>
          <a:lstStyle/>
          <a:p>
            <a:fld id="{692E3205-B1C8-4EC3-B003-988987F484A5}" type="datetimeFigureOut">
              <a:rPr lang="en-US" smtClean="0"/>
              <a:t>7/3/2025</a:t>
            </a:fld>
            <a:endParaRPr lang="en-US"/>
          </a:p>
        </p:txBody>
      </p:sp>
      <p:sp>
        <p:nvSpPr>
          <p:cNvPr id="3" name="Footer Placeholder 2">
            <a:extLst>
              <a:ext uri="{FF2B5EF4-FFF2-40B4-BE49-F238E27FC236}">
                <a16:creationId xmlns:a16="http://schemas.microsoft.com/office/drawing/2014/main" id="{F287F13D-7BFE-879E-CD89-CE8ADC842F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A427F0C-1ABF-2C4C-DBB8-879CDE91AF7A}"/>
              </a:ext>
            </a:extLst>
          </p:cNvPr>
          <p:cNvSpPr>
            <a:spLocks noGrp="1"/>
          </p:cNvSpPr>
          <p:nvPr>
            <p:ph type="sldNum" sz="quarter" idx="12"/>
          </p:nvPr>
        </p:nvSpPr>
        <p:spPr/>
        <p:txBody>
          <a:bodyPr/>
          <a:lstStyle/>
          <a:p>
            <a:fld id="{38E7BE44-4D4D-4914-A4A5-75096892A9E9}" type="slidenum">
              <a:rPr lang="en-US" smtClean="0"/>
              <a:t>‹#›</a:t>
            </a:fld>
            <a:endParaRPr lang="en-US"/>
          </a:p>
        </p:txBody>
      </p:sp>
    </p:spTree>
    <p:extLst>
      <p:ext uri="{BB962C8B-B14F-4D97-AF65-F5344CB8AC3E}">
        <p14:creationId xmlns:p14="http://schemas.microsoft.com/office/powerpoint/2010/main" val="1895131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40C8B-1915-6D2E-00E4-831CD137E0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9B5C7D-B14D-61DC-0760-267C3347353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A65CC78-CCCF-8945-40E1-53B4442103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10CE16-DC85-1C83-78E5-AB6F325E5B16}"/>
              </a:ext>
            </a:extLst>
          </p:cNvPr>
          <p:cNvSpPr>
            <a:spLocks noGrp="1"/>
          </p:cNvSpPr>
          <p:nvPr>
            <p:ph type="dt" sz="half" idx="10"/>
          </p:nvPr>
        </p:nvSpPr>
        <p:spPr/>
        <p:txBody>
          <a:bodyPr/>
          <a:lstStyle/>
          <a:p>
            <a:fld id="{692E3205-B1C8-4EC3-B003-988987F484A5}" type="datetimeFigureOut">
              <a:rPr lang="en-US" smtClean="0"/>
              <a:t>7/3/2025</a:t>
            </a:fld>
            <a:endParaRPr lang="en-US"/>
          </a:p>
        </p:txBody>
      </p:sp>
      <p:sp>
        <p:nvSpPr>
          <p:cNvPr id="6" name="Footer Placeholder 5">
            <a:extLst>
              <a:ext uri="{FF2B5EF4-FFF2-40B4-BE49-F238E27FC236}">
                <a16:creationId xmlns:a16="http://schemas.microsoft.com/office/drawing/2014/main" id="{51C5A8DC-3ECD-0BF0-3674-68A9B6DC0A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A63786-15A4-3A62-BEE0-8A08D565E7EE}"/>
              </a:ext>
            </a:extLst>
          </p:cNvPr>
          <p:cNvSpPr>
            <a:spLocks noGrp="1"/>
          </p:cNvSpPr>
          <p:nvPr>
            <p:ph type="sldNum" sz="quarter" idx="12"/>
          </p:nvPr>
        </p:nvSpPr>
        <p:spPr/>
        <p:txBody>
          <a:bodyPr/>
          <a:lstStyle/>
          <a:p>
            <a:fld id="{38E7BE44-4D4D-4914-A4A5-75096892A9E9}" type="slidenum">
              <a:rPr lang="en-US" smtClean="0"/>
              <a:t>‹#›</a:t>
            </a:fld>
            <a:endParaRPr lang="en-US"/>
          </a:p>
        </p:txBody>
      </p:sp>
    </p:spTree>
    <p:extLst>
      <p:ext uri="{BB962C8B-B14F-4D97-AF65-F5344CB8AC3E}">
        <p14:creationId xmlns:p14="http://schemas.microsoft.com/office/powerpoint/2010/main" val="1381440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1716F-DE3E-5C45-0CA8-B6B66A3B3D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045947-60FE-A6A2-1250-D2E7AA90A1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8626FC5-A381-7629-E345-2798A7419C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B67833-3A3E-F26A-038E-5B2D863CBF25}"/>
              </a:ext>
            </a:extLst>
          </p:cNvPr>
          <p:cNvSpPr>
            <a:spLocks noGrp="1"/>
          </p:cNvSpPr>
          <p:nvPr>
            <p:ph type="dt" sz="half" idx="10"/>
          </p:nvPr>
        </p:nvSpPr>
        <p:spPr/>
        <p:txBody>
          <a:bodyPr/>
          <a:lstStyle/>
          <a:p>
            <a:fld id="{692E3205-B1C8-4EC3-B003-988987F484A5}" type="datetimeFigureOut">
              <a:rPr lang="en-US" smtClean="0"/>
              <a:t>7/3/2025</a:t>
            </a:fld>
            <a:endParaRPr lang="en-US"/>
          </a:p>
        </p:txBody>
      </p:sp>
      <p:sp>
        <p:nvSpPr>
          <p:cNvPr id="6" name="Footer Placeholder 5">
            <a:extLst>
              <a:ext uri="{FF2B5EF4-FFF2-40B4-BE49-F238E27FC236}">
                <a16:creationId xmlns:a16="http://schemas.microsoft.com/office/drawing/2014/main" id="{A0CBD5A0-CAF2-BD26-9DD4-7202772777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95592A-3247-71F5-9076-63EF16E68481}"/>
              </a:ext>
            </a:extLst>
          </p:cNvPr>
          <p:cNvSpPr>
            <a:spLocks noGrp="1"/>
          </p:cNvSpPr>
          <p:nvPr>
            <p:ph type="sldNum" sz="quarter" idx="12"/>
          </p:nvPr>
        </p:nvSpPr>
        <p:spPr/>
        <p:txBody>
          <a:bodyPr/>
          <a:lstStyle/>
          <a:p>
            <a:fld id="{38E7BE44-4D4D-4914-A4A5-75096892A9E9}" type="slidenum">
              <a:rPr lang="en-US" smtClean="0"/>
              <a:t>‹#›</a:t>
            </a:fld>
            <a:endParaRPr lang="en-US"/>
          </a:p>
        </p:txBody>
      </p:sp>
    </p:spTree>
    <p:extLst>
      <p:ext uri="{BB962C8B-B14F-4D97-AF65-F5344CB8AC3E}">
        <p14:creationId xmlns:p14="http://schemas.microsoft.com/office/powerpoint/2010/main" val="645685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A076DC-CA57-7DC7-4A4C-7F4C26E1C63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BD7E4D3-F99B-0580-4940-457F29D8DD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7D3B00-D984-AAA3-BDDF-5EDC38611D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92E3205-B1C8-4EC3-B003-988987F484A5}" type="datetimeFigureOut">
              <a:rPr lang="en-US" smtClean="0"/>
              <a:t>7/3/2025</a:t>
            </a:fld>
            <a:endParaRPr lang="en-US"/>
          </a:p>
        </p:txBody>
      </p:sp>
      <p:sp>
        <p:nvSpPr>
          <p:cNvPr id="5" name="Footer Placeholder 4">
            <a:extLst>
              <a:ext uri="{FF2B5EF4-FFF2-40B4-BE49-F238E27FC236}">
                <a16:creationId xmlns:a16="http://schemas.microsoft.com/office/drawing/2014/main" id="{AD5CA755-7399-F339-F4F5-1B2B6C559A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AA643D2-CEB5-5592-A1DB-EA7AEDDF6DC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8E7BE44-4D4D-4914-A4A5-75096892A9E9}" type="slidenum">
              <a:rPr lang="en-US" smtClean="0"/>
              <a:t>‹#›</a:t>
            </a:fld>
            <a:endParaRPr lang="en-US"/>
          </a:p>
        </p:txBody>
      </p:sp>
    </p:spTree>
    <p:extLst>
      <p:ext uri="{BB962C8B-B14F-4D97-AF65-F5344CB8AC3E}">
        <p14:creationId xmlns:p14="http://schemas.microsoft.com/office/powerpoint/2010/main" val="3111909455"/>
      </p:ext>
    </p:extLst>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52" r:id="rId4"/>
    <p:sldLayoutId id="2147483671" r:id="rId5"/>
    <p:sldLayoutId id="2147483654" r:id="rId6"/>
    <p:sldLayoutId id="2147483666" r:id="rId7"/>
    <p:sldLayoutId id="2147483656" r:id="rId8"/>
    <p:sldLayoutId id="2147483657" r:id="rId9"/>
    <p:sldLayoutId id="2147483658" r:id="rId10"/>
    <p:sldLayoutId id="2147483659" r:id="rId11"/>
    <p:sldLayoutId id="2147483665" r:id="rId12"/>
    <p:sldLayoutId id="2147483670"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06E11E-24AB-16ED-447D-62FAA883A7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5AF740-2AA7-EB45-BE7D-FFF51E34B0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F79608-8521-0F37-E112-11292672AA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FC1390-7572-4163-A8CD-C4451AFE8715}" type="datetimeFigureOut">
              <a:rPr lang="en-US" smtClean="0"/>
              <a:t>7/3/2025</a:t>
            </a:fld>
            <a:endParaRPr lang="en-US"/>
          </a:p>
        </p:txBody>
      </p:sp>
      <p:sp>
        <p:nvSpPr>
          <p:cNvPr id="5" name="Footer Placeholder 4">
            <a:extLst>
              <a:ext uri="{FF2B5EF4-FFF2-40B4-BE49-F238E27FC236}">
                <a16:creationId xmlns:a16="http://schemas.microsoft.com/office/drawing/2014/main" id="{66A9888A-68C0-9DE9-1C34-010A88546A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5CAC02B-86B4-F110-057C-3F56C5AA7F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F087B5-04C2-451C-BF04-7BACE2CA178D}" type="slidenum">
              <a:rPr lang="en-US" smtClean="0"/>
              <a:t>‹#›</a:t>
            </a:fld>
            <a:endParaRPr lang="en-US"/>
          </a:p>
        </p:txBody>
      </p:sp>
    </p:spTree>
    <p:extLst>
      <p:ext uri="{BB962C8B-B14F-4D97-AF65-F5344CB8AC3E}">
        <p14:creationId xmlns:p14="http://schemas.microsoft.com/office/powerpoint/2010/main" val="1030305048"/>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240070-4956-4723-B3D2-0C38A5E3DF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F3F3D8E-F425-43DF-AC18-1A73CAC313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17CB32-7246-49BF-B5A0-48940B9666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7B3A65-6E1E-4B4C-811A-60BEB794B527}" type="datetimeFigureOut">
              <a:rPr lang="en-US" smtClean="0"/>
              <a:t>7/3/2025</a:t>
            </a:fld>
            <a:endParaRPr lang="en-US"/>
          </a:p>
        </p:txBody>
      </p:sp>
      <p:sp>
        <p:nvSpPr>
          <p:cNvPr id="5" name="Footer Placeholder 4">
            <a:extLst>
              <a:ext uri="{FF2B5EF4-FFF2-40B4-BE49-F238E27FC236}">
                <a16:creationId xmlns:a16="http://schemas.microsoft.com/office/drawing/2014/main" id="{6808C238-2404-4359-B710-2AEAAF4716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0ECD7A3-C887-4A0B-92B0-10531C10A4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4E4119-A09F-4226-9C21-E6FB7BD4AAD7}" type="slidenum">
              <a:rPr lang="en-US" smtClean="0"/>
              <a:t>‹#›</a:t>
            </a:fld>
            <a:endParaRPr lang="en-US"/>
          </a:p>
        </p:txBody>
      </p:sp>
    </p:spTree>
    <p:extLst>
      <p:ext uri="{BB962C8B-B14F-4D97-AF65-F5344CB8AC3E}">
        <p14:creationId xmlns:p14="http://schemas.microsoft.com/office/powerpoint/2010/main" val="2649772078"/>
      </p:ext>
    </p:extLst>
  </p:cSld>
  <p:clrMap bg1="lt1" tx1="dk1" bg2="lt2" tx2="dk2" accent1="accent1" accent2="accent2" accent3="accent3" accent4="accent4" accent5="accent5" accent6="accent6" hlink="hlink" folHlink="folHlink"/>
  <p:sldLayoutIdLst>
    <p:sldLayoutId id="214748365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5.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8" Type="http://schemas.openxmlformats.org/officeDocument/2006/relationships/hyperlink" Target="https://www.pngall.com/jam-png/download/30554" TargetMode="External"/><Relationship Id="rId3" Type="http://schemas.openxmlformats.org/officeDocument/2006/relationships/image" Target="../media/image5.jpeg"/><Relationship Id="rId7" Type="http://schemas.openxmlformats.org/officeDocument/2006/relationships/image" Target="../media/image8.png"/><Relationship Id="rId2" Type="http://schemas.openxmlformats.org/officeDocument/2006/relationships/image" Target="../media/image12.jpeg"/><Relationship Id="rId1" Type="http://schemas.openxmlformats.org/officeDocument/2006/relationships/slideLayout" Target="../slideLayouts/slideLayout14.xml"/><Relationship Id="rId6" Type="http://schemas.openxmlformats.org/officeDocument/2006/relationships/hyperlink" Target="https://www.publicdomainpictures.net/view-image.php?image=31752&amp;picture=peanut-butter-jar" TargetMode="External"/><Relationship Id="rId11" Type="http://schemas.openxmlformats.org/officeDocument/2006/relationships/image" Target="../media/image11.jpg"/><Relationship Id="rId5" Type="http://schemas.openxmlformats.org/officeDocument/2006/relationships/image" Target="../media/image7.jpg"/><Relationship Id="rId10" Type="http://schemas.openxmlformats.org/officeDocument/2006/relationships/image" Target="../media/image10.jpg"/><Relationship Id="rId4" Type="http://schemas.openxmlformats.org/officeDocument/2006/relationships/image" Target="../media/image13.jpeg"/><Relationship Id="rId9" Type="http://schemas.openxmlformats.org/officeDocument/2006/relationships/image" Target="../media/image9.jpg"/></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8" Type="http://schemas.openxmlformats.org/officeDocument/2006/relationships/hyperlink" Target="https://www.pngall.com/jam-png/download/30554" TargetMode="External"/><Relationship Id="rId3" Type="http://schemas.openxmlformats.org/officeDocument/2006/relationships/image" Target="../media/image5.jpeg"/><Relationship Id="rId7" Type="http://schemas.openxmlformats.org/officeDocument/2006/relationships/image" Target="../media/image8.png"/><Relationship Id="rId2" Type="http://schemas.openxmlformats.org/officeDocument/2006/relationships/image" Target="../media/image4.jpeg"/><Relationship Id="rId1" Type="http://schemas.openxmlformats.org/officeDocument/2006/relationships/slideLayout" Target="../slideLayouts/slideLayout14.xml"/><Relationship Id="rId6" Type="http://schemas.openxmlformats.org/officeDocument/2006/relationships/hyperlink" Target="https://www.publicdomainpictures.net/view-image.php?image=31752&amp;picture=peanut-butter-jar" TargetMode="External"/><Relationship Id="rId11" Type="http://schemas.openxmlformats.org/officeDocument/2006/relationships/image" Target="../media/image11.jpg"/><Relationship Id="rId5" Type="http://schemas.openxmlformats.org/officeDocument/2006/relationships/image" Target="../media/image7.jpg"/><Relationship Id="rId10" Type="http://schemas.openxmlformats.org/officeDocument/2006/relationships/image" Target="../media/image10.jpg"/><Relationship Id="rId4" Type="http://schemas.openxmlformats.org/officeDocument/2006/relationships/image" Target="../media/image6.jpeg"/><Relationship Id="rId9" Type="http://schemas.openxmlformats.org/officeDocument/2006/relationships/image" Target="../media/image9.jpg"/></Relationships>
</file>

<file path=ppt/slides/_rels/slide6.xml.rels><?xml version="1.0" encoding="UTF-8" standalone="yes"?>
<Relationships xmlns="http://schemas.openxmlformats.org/package/2006/relationships"><Relationship Id="rId8" Type="http://schemas.openxmlformats.org/officeDocument/2006/relationships/hyperlink" Target="https://www.pngall.com/jam-png/download/30554" TargetMode="External"/><Relationship Id="rId3" Type="http://schemas.openxmlformats.org/officeDocument/2006/relationships/image" Target="../media/image5.jpeg"/><Relationship Id="rId7" Type="http://schemas.openxmlformats.org/officeDocument/2006/relationships/image" Target="../media/image8.png"/><Relationship Id="rId2" Type="http://schemas.openxmlformats.org/officeDocument/2006/relationships/image" Target="../media/image12.jpeg"/><Relationship Id="rId1" Type="http://schemas.openxmlformats.org/officeDocument/2006/relationships/slideLayout" Target="../slideLayouts/slideLayout14.xml"/><Relationship Id="rId6" Type="http://schemas.openxmlformats.org/officeDocument/2006/relationships/hyperlink" Target="https://www.publicdomainpictures.net/view-image.php?image=31752&amp;picture=peanut-butter-jar" TargetMode="External"/><Relationship Id="rId11" Type="http://schemas.openxmlformats.org/officeDocument/2006/relationships/image" Target="../media/image11.jpg"/><Relationship Id="rId5" Type="http://schemas.openxmlformats.org/officeDocument/2006/relationships/image" Target="../media/image7.jpg"/><Relationship Id="rId10" Type="http://schemas.openxmlformats.org/officeDocument/2006/relationships/image" Target="../media/image10.jpg"/><Relationship Id="rId4" Type="http://schemas.openxmlformats.org/officeDocument/2006/relationships/image" Target="../media/image13.jpeg"/><Relationship Id="rId9" Type="http://schemas.openxmlformats.org/officeDocument/2006/relationships/image" Target="../media/image9.jpg"/></Relationships>
</file>

<file path=ppt/slides/_rels/slide7.xml.rels><?xml version="1.0" encoding="UTF-8" standalone="yes"?>
<Relationships xmlns="http://schemas.openxmlformats.org/package/2006/relationships"><Relationship Id="rId8" Type="http://schemas.openxmlformats.org/officeDocument/2006/relationships/hyperlink" Target="https://www.pngall.com/jam-png/download/30554" TargetMode="External"/><Relationship Id="rId3" Type="http://schemas.openxmlformats.org/officeDocument/2006/relationships/image" Target="../media/image5.jpeg"/><Relationship Id="rId7" Type="http://schemas.openxmlformats.org/officeDocument/2006/relationships/image" Target="../media/image8.png"/><Relationship Id="rId2" Type="http://schemas.openxmlformats.org/officeDocument/2006/relationships/image" Target="../media/image12.jpeg"/><Relationship Id="rId1" Type="http://schemas.openxmlformats.org/officeDocument/2006/relationships/slideLayout" Target="../slideLayouts/slideLayout14.xml"/><Relationship Id="rId6" Type="http://schemas.openxmlformats.org/officeDocument/2006/relationships/hyperlink" Target="https://www.publicdomainpictures.net/view-image.php?image=31752&amp;picture=peanut-butter-jar" TargetMode="External"/><Relationship Id="rId11" Type="http://schemas.openxmlformats.org/officeDocument/2006/relationships/image" Target="../media/image11.jpg"/><Relationship Id="rId5" Type="http://schemas.openxmlformats.org/officeDocument/2006/relationships/image" Target="../media/image7.jpg"/><Relationship Id="rId10" Type="http://schemas.openxmlformats.org/officeDocument/2006/relationships/image" Target="../media/image10.jpg"/><Relationship Id="rId4" Type="http://schemas.openxmlformats.org/officeDocument/2006/relationships/image" Target="../media/image13.jpeg"/><Relationship Id="rId9" Type="http://schemas.openxmlformats.org/officeDocument/2006/relationships/image" Target="../media/image9.jpg"/></Relationships>
</file>

<file path=ppt/slides/_rels/slide8.xml.rels><?xml version="1.0" encoding="UTF-8" standalone="yes"?>
<Relationships xmlns="http://schemas.openxmlformats.org/package/2006/relationships"><Relationship Id="rId8" Type="http://schemas.openxmlformats.org/officeDocument/2006/relationships/hyperlink" Target="https://www.pngall.com/jam-png/download/30554" TargetMode="External"/><Relationship Id="rId3" Type="http://schemas.openxmlformats.org/officeDocument/2006/relationships/image" Target="../media/image5.jpeg"/><Relationship Id="rId7" Type="http://schemas.openxmlformats.org/officeDocument/2006/relationships/image" Target="../media/image8.png"/><Relationship Id="rId2" Type="http://schemas.openxmlformats.org/officeDocument/2006/relationships/image" Target="../media/image12.jpeg"/><Relationship Id="rId1" Type="http://schemas.openxmlformats.org/officeDocument/2006/relationships/slideLayout" Target="../slideLayouts/slideLayout14.xml"/><Relationship Id="rId6" Type="http://schemas.openxmlformats.org/officeDocument/2006/relationships/hyperlink" Target="https://www.publicdomainpictures.net/view-image.php?image=31752&amp;picture=peanut-butter-jar" TargetMode="External"/><Relationship Id="rId11" Type="http://schemas.openxmlformats.org/officeDocument/2006/relationships/image" Target="../media/image11.jpg"/><Relationship Id="rId5" Type="http://schemas.openxmlformats.org/officeDocument/2006/relationships/image" Target="../media/image7.jpg"/><Relationship Id="rId10" Type="http://schemas.openxmlformats.org/officeDocument/2006/relationships/image" Target="../media/image10.jpg"/><Relationship Id="rId4" Type="http://schemas.openxmlformats.org/officeDocument/2006/relationships/image" Target="../media/image13.jpeg"/><Relationship Id="rId9" Type="http://schemas.openxmlformats.org/officeDocument/2006/relationships/image" Target="../media/image9.jpg"/></Relationships>
</file>

<file path=ppt/slides/_rels/slide9.xml.rels><?xml version="1.0" encoding="UTF-8" standalone="yes"?>
<Relationships xmlns="http://schemas.openxmlformats.org/package/2006/relationships"><Relationship Id="rId8" Type="http://schemas.openxmlformats.org/officeDocument/2006/relationships/hyperlink" Target="https://www.pngall.com/jam-png/download/30554" TargetMode="External"/><Relationship Id="rId3" Type="http://schemas.openxmlformats.org/officeDocument/2006/relationships/image" Target="../media/image5.jpeg"/><Relationship Id="rId7" Type="http://schemas.openxmlformats.org/officeDocument/2006/relationships/image" Target="../media/image8.png"/><Relationship Id="rId12" Type="http://schemas.openxmlformats.org/officeDocument/2006/relationships/image" Target="../media/image14.PNG"/><Relationship Id="rId2" Type="http://schemas.openxmlformats.org/officeDocument/2006/relationships/image" Target="../media/image12.jpeg"/><Relationship Id="rId1" Type="http://schemas.openxmlformats.org/officeDocument/2006/relationships/slideLayout" Target="../slideLayouts/slideLayout14.xml"/><Relationship Id="rId6" Type="http://schemas.openxmlformats.org/officeDocument/2006/relationships/hyperlink" Target="https://www.publicdomainpictures.net/view-image.php?image=31752&amp;picture=peanut-butter-jar" TargetMode="External"/><Relationship Id="rId11" Type="http://schemas.openxmlformats.org/officeDocument/2006/relationships/image" Target="../media/image11.jpg"/><Relationship Id="rId5" Type="http://schemas.openxmlformats.org/officeDocument/2006/relationships/image" Target="../media/image7.jpg"/><Relationship Id="rId10" Type="http://schemas.openxmlformats.org/officeDocument/2006/relationships/image" Target="../media/image10.jpg"/><Relationship Id="rId4" Type="http://schemas.openxmlformats.org/officeDocument/2006/relationships/image" Target="../media/image13.jpeg"/><Relationship Id="rId9"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A30085-D515-BF94-C5A9-8C62F343DC33}"/>
              </a:ext>
            </a:extLst>
          </p:cNvPr>
          <p:cNvSpPr>
            <a:spLocks noGrp="1"/>
          </p:cNvSpPr>
          <p:nvPr>
            <p:ph type="body" sz="quarter" idx="11"/>
          </p:nvPr>
        </p:nvSpPr>
        <p:spPr>
          <a:xfrm>
            <a:off x="1384300" y="2448501"/>
            <a:ext cx="9423400" cy="812800"/>
          </a:xfrm>
        </p:spPr>
        <p:txBody>
          <a:bodyPr/>
          <a:lstStyle/>
          <a:p>
            <a:pPr marL="0" indent="0">
              <a:buNone/>
            </a:pPr>
            <a:r>
              <a:rPr lang="en-US" dirty="0"/>
              <a:t>Population Health Modeling: Day 11</a:t>
            </a:r>
          </a:p>
        </p:txBody>
      </p:sp>
    </p:spTree>
    <p:extLst>
      <p:ext uri="{BB962C8B-B14F-4D97-AF65-F5344CB8AC3E}">
        <p14:creationId xmlns:p14="http://schemas.microsoft.com/office/powerpoint/2010/main" val="1084296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CC6A4-9300-4C24-9067-A83D95FF1AB4}"/>
              </a:ext>
            </a:extLst>
          </p:cNvPr>
          <p:cNvSpPr>
            <a:spLocks noGrp="1"/>
          </p:cNvSpPr>
          <p:nvPr>
            <p:ph type="title"/>
          </p:nvPr>
        </p:nvSpPr>
        <p:spPr/>
        <p:txBody>
          <a:bodyPr/>
          <a:lstStyle/>
          <a:p>
            <a:r>
              <a:rPr lang="en-US" dirty="0">
                <a:latin typeface="YaleNew" panose="02000602050000020003" pitchFamily="50" charset="0"/>
              </a:rPr>
              <a:t>Deciding which rules are best</a:t>
            </a:r>
          </a:p>
        </p:txBody>
      </p:sp>
      <p:sp>
        <p:nvSpPr>
          <p:cNvPr id="11" name="TextBox 10">
            <a:extLst>
              <a:ext uri="{FF2B5EF4-FFF2-40B4-BE49-F238E27FC236}">
                <a16:creationId xmlns:a16="http://schemas.microsoft.com/office/drawing/2014/main" id="{53D5B6DC-F90B-A856-1C54-350662A2AF4F}"/>
              </a:ext>
            </a:extLst>
          </p:cNvPr>
          <p:cNvSpPr txBox="1"/>
          <p:nvPr/>
        </p:nvSpPr>
        <p:spPr>
          <a:xfrm>
            <a:off x="838200" y="1884784"/>
            <a:ext cx="9126894" cy="461665"/>
          </a:xfrm>
          <a:prstGeom prst="rect">
            <a:avLst/>
          </a:prstGeom>
          <a:noFill/>
        </p:spPr>
        <p:txBody>
          <a:bodyPr wrap="square" rtlCol="0">
            <a:spAutoFit/>
          </a:bodyPr>
          <a:lstStyle/>
          <a:p>
            <a:r>
              <a:rPr lang="en-US" sz="2400" dirty="0">
                <a:latin typeface="Aptos Display" panose="020B0004020202020204" pitchFamily="34" charset="0"/>
              </a:rPr>
              <a:t>For a rule X =&gt; Y, where X is bread and Y is peanut butter:</a:t>
            </a:r>
          </a:p>
        </p:txBody>
      </p:sp>
      <p:sp>
        <p:nvSpPr>
          <p:cNvPr id="12" name="TextBox 11">
            <a:extLst>
              <a:ext uri="{FF2B5EF4-FFF2-40B4-BE49-F238E27FC236}">
                <a16:creationId xmlns:a16="http://schemas.microsoft.com/office/drawing/2014/main" id="{9054DEC3-3398-E5A0-B28E-0044DB3710F1}"/>
              </a:ext>
            </a:extLst>
          </p:cNvPr>
          <p:cNvSpPr txBox="1"/>
          <p:nvPr/>
        </p:nvSpPr>
        <p:spPr>
          <a:xfrm>
            <a:off x="1418253" y="2817272"/>
            <a:ext cx="7035282" cy="830997"/>
          </a:xfrm>
          <a:prstGeom prst="rect">
            <a:avLst/>
          </a:prstGeom>
          <a:noFill/>
        </p:spPr>
        <p:txBody>
          <a:bodyPr wrap="square" rtlCol="0">
            <a:spAutoFit/>
          </a:bodyPr>
          <a:lstStyle/>
          <a:p>
            <a:r>
              <a:rPr lang="en-US" sz="2400" dirty="0">
                <a:latin typeface="Aptos Display" panose="020B0004020202020204" pitchFamily="34" charset="0"/>
              </a:rPr>
              <a:t>Support: how often an item X appears in all transactions</a:t>
            </a:r>
          </a:p>
          <a:p>
            <a:r>
              <a:rPr lang="en-US" sz="2400" dirty="0">
                <a:latin typeface="Aptos Display" panose="020B0004020202020204" pitchFamily="34" charset="0"/>
              </a:rPr>
              <a:t>                  Support{X} = X/N</a:t>
            </a:r>
            <a:endParaRPr lang="en-US" dirty="0">
              <a:latin typeface="Aptos Display" panose="020B0004020202020204" pitchFamily="34" charset="0"/>
            </a:endParaRPr>
          </a:p>
        </p:txBody>
      </p:sp>
      <p:sp>
        <p:nvSpPr>
          <p:cNvPr id="13" name="TextBox 12">
            <a:extLst>
              <a:ext uri="{FF2B5EF4-FFF2-40B4-BE49-F238E27FC236}">
                <a16:creationId xmlns:a16="http://schemas.microsoft.com/office/drawing/2014/main" id="{A1E06165-4261-BD1B-C430-455C1F94D963}"/>
              </a:ext>
            </a:extLst>
          </p:cNvPr>
          <p:cNvSpPr txBox="1"/>
          <p:nvPr/>
        </p:nvSpPr>
        <p:spPr>
          <a:xfrm>
            <a:off x="1418253" y="3817880"/>
            <a:ext cx="8416212" cy="1200329"/>
          </a:xfrm>
          <a:prstGeom prst="rect">
            <a:avLst/>
          </a:prstGeom>
          <a:noFill/>
        </p:spPr>
        <p:txBody>
          <a:bodyPr wrap="square" rtlCol="0">
            <a:spAutoFit/>
          </a:bodyPr>
          <a:lstStyle/>
          <a:p>
            <a:r>
              <a:rPr lang="en-US" sz="2400" dirty="0">
                <a:latin typeface="Aptos Display" panose="020B0004020202020204" pitchFamily="34" charset="0"/>
              </a:rPr>
              <a:t>Confidence: how often Y is purchased given that X is purchased in a transaction</a:t>
            </a:r>
          </a:p>
          <a:p>
            <a:r>
              <a:rPr lang="en-US" sz="2400" dirty="0">
                <a:latin typeface="Aptos Display" panose="020B0004020202020204" pitchFamily="34" charset="0"/>
              </a:rPr>
              <a:t>	Confidence {X=&gt;Y} = Support {X,Y}/ Support{X}</a:t>
            </a:r>
            <a:endParaRPr lang="en-US" dirty="0">
              <a:latin typeface="Aptos Display" panose="020B0004020202020204" pitchFamily="34" charset="0"/>
            </a:endParaRPr>
          </a:p>
        </p:txBody>
      </p:sp>
      <p:sp>
        <p:nvSpPr>
          <p:cNvPr id="14" name="TextBox 13">
            <a:extLst>
              <a:ext uri="{FF2B5EF4-FFF2-40B4-BE49-F238E27FC236}">
                <a16:creationId xmlns:a16="http://schemas.microsoft.com/office/drawing/2014/main" id="{D04A0068-CE1D-8EBA-9D01-0681B6FCB0E7}"/>
              </a:ext>
            </a:extLst>
          </p:cNvPr>
          <p:cNvSpPr txBox="1"/>
          <p:nvPr/>
        </p:nvSpPr>
        <p:spPr>
          <a:xfrm>
            <a:off x="1418253" y="5119700"/>
            <a:ext cx="8938727" cy="1200329"/>
          </a:xfrm>
          <a:prstGeom prst="rect">
            <a:avLst/>
          </a:prstGeom>
          <a:noFill/>
        </p:spPr>
        <p:txBody>
          <a:bodyPr wrap="square" rtlCol="0">
            <a:spAutoFit/>
          </a:bodyPr>
          <a:lstStyle/>
          <a:p>
            <a:r>
              <a:rPr lang="en-US" sz="2400" dirty="0">
                <a:latin typeface="Aptos Display" panose="020B0004020202020204" pitchFamily="34" charset="0"/>
              </a:rPr>
              <a:t>Lift: how often Y is purchased given that X is purchased, controlling for popularity of Y</a:t>
            </a:r>
          </a:p>
          <a:p>
            <a:r>
              <a:rPr lang="en-US" sz="2400" dirty="0">
                <a:latin typeface="Aptos Display" panose="020B0004020202020204" pitchFamily="34" charset="0"/>
              </a:rPr>
              <a:t>	Lift {X=&gt;Y} = Support {X,Y}/(Support{X} * Support{Y})</a:t>
            </a:r>
            <a:endParaRPr lang="en-US" dirty="0">
              <a:latin typeface="Aptos Display" panose="020B0004020202020204" pitchFamily="34" charset="0"/>
            </a:endParaRPr>
          </a:p>
        </p:txBody>
      </p:sp>
    </p:spTree>
    <p:extLst>
      <p:ext uri="{BB962C8B-B14F-4D97-AF65-F5344CB8AC3E}">
        <p14:creationId xmlns:p14="http://schemas.microsoft.com/office/powerpoint/2010/main" val="855807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A72DD-915E-408E-990C-0F2FB04459DF}"/>
              </a:ext>
            </a:extLst>
          </p:cNvPr>
          <p:cNvSpPr>
            <a:spLocks noGrp="1"/>
          </p:cNvSpPr>
          <p:nvPr>
            <p:ph type="title"/>
          </p:nvPr>
        </p:nvSpPr>
        <p:spPr/>
        <p:txBody>
          <a:bodyPr/>
          <a:lstStyle/>
          <a:p>
            <a:r>
              <a:rPr lang="en-US" dirty="0">
                <a:latin typeface="YaleNew" panose="02000602050000020003" pitchFamily="50" charset="0"/>
              </a:rPr>
              <a:t>Many Rules are possible!</a:t>
            </a:r>
          </a:p>
        </p:txBody>
      </p:sp>
      <p:pic>
        <p:nvPicPr>
          <p:cNvPr id="5" name="Content Placeholder 4" descr="Diagram&#10;&#10;Description automatically generated">
            <a:extLst>
              <a:ext uri="{FF2B5EF4-FFF2-40B4-BE49-F238E27FC236}">
                <a16:creationId xmlns:a16="http://schemas.microsoft.com/office/drawing/2014/main" id="{C686801A-95A9-49C0-BFF4-771B4CE345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44356" y="1825625"/>
            <a:ext cx="6303287" cy="4351338"/>
          </a:xfrm>
        </p:spPr>
      </p:pic>
      <p:sp>
        <p:nvSpPr>
          <p:cNvPr id="6" name="TextBox 5">
            <a:extLst>
              <a:ext uri="{FF2B5EF4-FFF2-40B4-BE49-F238E27FC236}">
                <a16:creationId xmlns:a16="http://schemas.microsoft.com/office/drawing/2014/main" id="{85DD1D13-8FA0-40DD-B6C3-FDF056D347FD}"/>
              </a:ext>
            </a:extLst>
          </p:cNvPr>
          <p:cNvSpPr txBox="1"/>
          <p:nvPr/>
        </p:nvSpPr>
        <p:spPr>
          <a:xfrm>
            <a:off x="4608095" y="6340642"/>
            <a:ext cx="7218947" cy="369332"/>
          </a:xfrm>
          <a:prstGeom prst="rect">
            <a:avLst/>
          </a:prstGeom>
          <a:noFill/>
        </p:spPr>
        <p:txBody>
          <a:bodyPr wrap="square" rtlCol="0">
            <a:spAutoFit/>
          </a:bodyPr>
          <a:lstStyle/>
          <a:p>
            <a:r>
              <a:rPr lang="en-US" dirty="0"/>
              <a:t>https://www.datacamp.com/community/tutorials/market-basket-analysis-r</a:t>
            </a:r>
          </a:p>
        </p:txBody>
      </p:sp>
    </p:spTree>
    <p:extLst>
      <p:ext uri="{BB962C8B-B14F-4D97-AF65-F5344CB8AC3E}">
        <p14:creationId xmlns:p14="http://schemas.microsoft.com/office/powerpoint/2010/main" val="3250421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311C4-CAE8-41ED-B0F2-85E20773215C}"/>
              </a:ext>
            </a:extLst>
          </p:cNvPr>
          <p:cNvSpPr>
            <a:spLocks noGrp="1"/>
          </p:cNvSpPr>
          <p:nvPr>
            <p:ph type="title"/>
          </p:nvPr>
        </p:nvSpPr>
        <p:spPr>
          <a:xfrm>
            <a:off x="838200" y="-45436"/>
            <a:ext cx="10515600" cy="1325563"/>
          </a:xfrm>
        </p:spPr>
        <p:txBody>
          <a:bodyPr/>
          <a:lstStyle/>
          <a:p>
            <a:r>
              <a:rPr lang="en-US" dirty="0">
                <a:latin typeface="YaleNew" panose="02000602050000020003" pitchFamily="50" charset="0"/>
              </a:rPr>
              <a:t>Market Basket Analysis for Health/Biology</a:t>
            </a:r>
          </a:p>
        </p:txBody>
      </p:sp>
      <p:pic>
        <p:nvPicPr>
          <p:cNvPr id="7" name="Picture 6" descr="Graphical user interface, text, application&#10;&#10;Description automatically generated">
            <a:extLst>
              <a:ext uri="{FF2B5EF4-FFF2-40B4-BE49-F238E27FC236}">
                <a16:creationId xmlns:a16="http://schemas.microsoft.com/office/drawing/2014/main" id="{09910778-E023-426B-B26C-5B1576C356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87265"/>
            <a:ext cx="6744047" cy="3524431"/>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77C6E80E-DCA7-49B9-8B67-9B7E1C6887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0600" y="1307361"/>
            <a:ext cx="5524784" cy="2838596"/>
          </a:xfrm>
          <a:prstGeom prst="rect">
            <a:avLst/>
          </a:prstGeom>
        </p:spPr>
      </p:pic>
      <p:pic>
        <p:nvPicPr>
          <p:cNvPr id="11" name="Picture 10" descr="Graphical user interface, text, application&#10;&#10;Description automatically generated">
            <a:extLst>
              <a:ext uri="{FF2B5EF4-FFF2-40B4-BE49-F238E27FC236}">
                <a16:creationId xmlns:a16="http://schemas.microsoft.com/office/drawing/2014/main" id="{74E31813-2D25-42F0-BFCE-D5EA6A55CE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4445877"/>
            <a:ext cx="6642441" cy="2197213"/>
          </a:xfrm>
          <a:prstGeom prst="rect">
            <a:avLst/>
          </a:prstGeom>
        </p:spPr>
      </p:pic>
      <p:pic>
        <p:nvPicPr>
          <p:cNvPr id="5" name="Content Placeholder 4" descr="Graphical user interface, text, application&#10;&#10;Description automatically generated">
            <a:extLst>
              <a:ext uri="{FF2B5EF4-FFF2-40B4-BE49-F238E27FC236}">
                <a16:creationId xmlns:a16="http://schemas.microsoft.com/office/drawing/2014/main" id="{F3ED3917-8A98-409E-B3F6-B2F4672CFA7A}"/>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4711316" y="4503029"/>
            <a:ext cx="7480684" cy="2082907"/>
          </a:xfrm>
        </p:spPr>
      </p:pic>
    </p:spTree>
    <p:extLst>
      <p:ext uri="{BB962C8B-B14F-4D97-AF65-F5344CB8AC3E}">
        <p14:creationId xmlns:p14="http://schemas.microsoft.com/office/powerpoint/2010/main" val="3747386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5DE0E-6866-D0D4-7FDB-A13D1B90FF0E}"/>
              </a:ext>
            </a:extLst>
          </p:cNvPr>
          <p:cNvSpPr>
            <a:spLocks noGrp="1"/>
          </p:cNvSpPr>
          <p:nvPr>
            <p:ph type="title"/>
          </p:nvPr>
        </p:nvSpPr>
        <p:spPr/>
        <p:txBody>
          <a:bodyPr>
            <a:normAutofit/>
          </a:bodyPr>
          <a:lstStyle/>
          <a:p>
            <a:r>
              <a:rPr lang="en-US" sz="4800" dirty="0">
                <a:latin typeface="YaleNew" panose="02000602050000020003" pitchFamily="50" charset="0"/>
                <a:cs typeface="Arial" panose="020B0604020202020204" pitchFamily="34" charset="0"/>
              </a:rPr>
              <a:t>Find New Associations!</a:t>
            </a:r>
          </a:p>
        </p:txBody>
      </p:sp>
      <p:pic>
        <p:nvPicPr>
          <p:cNvPr id="5" name="Content Placeholder 4" descr="Sliced bread at three stages of toasting">
            <a:extLst>
              <a:ext uri="{FF2B5EF4-FFF2-40B4-BE49-F238E27FC236}">
                <a16:creationId xmlns:a16="http://schemas.microsoft.com/office/drawing/2014/main" id="{CC2B81CF-902B-3E18-E421-9EAA3262408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877" t="14311" r="69493" b="16287"/>
          <a:stretch/>
        </p:blipFill>
        <p:spPr>
          <a:xfrm>
            <a:off x="685800" y="3063240"/>
            <a:ext cx="1420871" cy="1455668"/>
          </a:xfrm>
        </p:spPr>
      </p:pic>
      <p:pic>
        <p:nvPicPr>
          <p:cNvPr id="7" name="Picture 6" descr="Shopping cart">
            <a:extLst>
              <a:ext uri="{FF2B5EF4-FFF2-40B4-BE49-F238E27FC236}">
                <a16:creationId xmlns:a16="http://schemas.microsoft.com/office/drawing/2014/main" id="{10539A14-4820-08ED-3DC5-E7A412EB4CD5}"/>
              </a:ext>
            </a:extLst>
          </p:cNvPr>
          <p:cNvPicPr>
            <a:picLocks noChangeAspect="1"/>
          </p:cNvPicPr>
          <p:nvPr/>
        </p:nvPicPr>
        <p:blipFill rotWithShape="1">
          <a:blip r:embed="rId3">
            <a:extLst>
              <a:ext uri="{28A0092B-C50C-407E-A947-70E740481C1C}">
                <a14:useLocalDpi xmlns:a14="http://schemas.microsoft.com/office/drawing/2010/main" val="0"/>
              </a:ext>
            </a:extLst>
          </a:blip>
          <a:srcRect l="18750" t="16333" r="20200" b="13166"/>
          <a:stretch/>
        </p:blipFill>
        <p:spPr>
          <a:xfrm>
            <a:off x="7871756" y="1690688"/>
            <a:ext cx="3981153" cy="4137660"/>
          </a:xfrm>
          <a:prstGeom prst="rect">
            <a:avLst/>
          </a:prstGeom>
        </p:spPr>
      </p:pic>
      <p:pic>
        <p:nvPicPr>
          <p:cNvPr id="9" name="Picture 8" descr="Mismatched socks and laundry basket">
            <a:extLst>
              <a:ext uri="{FF2B5EF4-FFF2-40B4-BE49-F238E27FC236}">
                <a16:creationId xmlns:a16="http://schemas.microsoft.com/office/drawing/2014/main" id="{67F4A634-CB1B-F806-CF3F-988DA251569C}"/>
              </a:ext>
            </a:extLst>
          </p:cNvPr>
          <p:cNvPicPr>
            <a:picLocks noChangeAspect="1"/>
          </p:cNvPicPr>
          <p:nvPr/>
        </p:nvPicPr>
        <p:blipFill rotWithShape="1">
          <a:blip r:embed="rId4">
            <a:extLst>
              <a:ext uri="{28A0092B-C50C-407E-A947-70E740481C1C}">
                <a14:useLocalDpi xmlns:a14="http://schemas.microsoft.com/office/drawing/2010/main" val="0"/>
              </a:ext>
            </a:extLst>
          </a:blip>
          <a:srcRect t="15014" r="29774" b="7000"/>
          <a:stretch/>
        </p:blipFill>
        <p:spPr>
          <a:xfrm>
            <a:off x="2914332" y="1897380"/>
            <a:ext cx="1065828" cy="1657350"/>
          </a:xfrm>
          <a:prstGeom prst="rect">
            <a:avLst/>
          </a:prstGeom>
        </p:spPr>
      </p:pic>
      <p:pic>
        <p:nvPicPr>
          <p:cNvPr id="11" name="Picture 10" descr="A jar of peanut butter&#10;&#10;Description automatically generated">
            <a:extLst>
              <a:ext uri="{FF2B5EF4-FFF2-40B4-BE49-F238E27FC236}">
                <a16:creationId xmlns:a16="http://schemas.microsoft.com/office/drawing/2014/main" id="{AD18693C-5755-A05D-057A-943AAE976EED}"/>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1588769" y="5165566"/>
            <a:ext cx="1325563" cy="1325563"/>
          </a:xfrm>
          <a:prstGeom prst="rect">
            <a:avLst/>
          </a:prstGeom>
        </p:spPr>
      </p:pic>
      <p:pic>
        <p:nvPicPr>
          <p:cNvPr id="13" name="Picture 12" descr="A jar of strawberry jam&#10;&#10;Description automatically generated">
            <a:extLst>
              <a:ext uri="{FF2B5EF4-FFF2-40B4-BE49-F238E27FC236}">
                <a16:creationId xmlns:a16="http://schemas.microsoft.com/office/drawing/2014/main" id="{B19F44E6-45B8-86B2-CEDD-56A78D64D2A9}"/>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6096000" y="5931310"/>
            <a:ext cx="718185" cy="926690"/>
          </a:xfrm>
          <a:prstGeom prst="rect">
            <a:avLst/>
          </a:prstGeom>
        </p:spPr>
      </p:pic>
      <p:pic>
        <p:nvPicPr>
          <p:cNvPr id="16" name="Picture 15" descr="Bananas">
            <a:extLst>
              <a:ext uri="{FF2B5EF4-FFF2-40B4-BE49-F238E27FC236}">
                <a16:creationId xmlns:a16="http://schemas.microsoft.com/office/drawing/2014/main" id="{DE8457F1-5B3D-BA4D-B636-B2614EBE628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20245" y="3931920"/>
            <a:ext cx="1509128" cy="1005840"/>
          </a:xfrm>
          <a:prstGeom prst="rect">
            <a:avLst/>
          </a:prstGeom>
        </p:spPr>
      </p:pic>
      <p:pic>
        <p:nvPicPr>
          <p:cNvPr id="18" name="Picture 17" descr="Green peas with one open pea with seeds">
            <a:extLst>
              <a:ext uri="{FF2B5EF4-FFF2-40B4-BE49-F238E27FC236}">
                <a16:creationId xmlns:a16="http://schemas.microsoft.com/office/drawing/2014/main" id="{97D17EA2-B95B-116E-0DD1-8FBFA67194B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V="1">
            <a:off x="4787821" y="1897188"/>
            <a:ext cx="1582318" cy="1020626"/>
          </a:xfrm>
          <a:prstGeom prst="rect">
            <a:avLst/>
          </a:prstGeom>
        </p:spPr>
      </p:pic>
      <p:pic>
        <p:nvPicPr>
          <p:cNvPr id="20" name="Picture 19" descr="Bundle of raw carrots with tops, speckled with mud, laying on dark surface">
            <a:extLst>
              <a:ext uri="{FF2B5EF4-FFF2-40B4-BE49-F238E27FC236}">
                <a16:creationId xmlns:a16="http://schemas.microsoft.com/office/drawing/2014/main" id="{61FB97B5-EBC2-8A74-989B-5B87F3F58999}"/>
              </a:ext>
            </a:extLst>
          </p:cNvPr>
          <p:cNvPicPr>
            <a:picLocks noChangeAspect="1"/>
          </p:cNvPicPr>
          <p:nvPr/>
        </p:nvPicPr>
        <p:blipFill rotWithShape="1">
          <a:blip r:embed="rId11">
            <a:extLst>
              <a:ext uri="{28A0092B-C50C-407E-A947-70E740481C1C}">
                <a14:useLocalDpi xmlns:a14="http://schemas.microsoft.com/office/drawing/2010/main" val="0"/>
              </a:ext>
            </a:extLst>
          </a:blip>
          <a:srcRect l="29432"/>
          <a:stretch/>
        </p:blipFill>
        <p:spPr>
          <a:xfrm>
            <a:off x="2511889" y="3612197"/>
            <a:ext cx="1403137" cy="1325563"/>
          </a:xfrm>
          <a:prstGeom prst="rect">
            <a:avLst/>
          </a:prstGeom>
        </p:spPr>
      </p:pic>
    </p:spTree>
    <p:extLst>
      <p:ext uri="{BB962C8B-B14F-4D97-AF65-F5344CB8AC3E}">
        <p14:creationId xmlns:p14="http://schemas.microsoft.com/office/powerpoint/2010/main" val="199052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DB67B-764D-CC2C-CFB1-62A21FD52E7E}"/>
              </a:ext>
            </a:extLst>
          </p:cNvPr>
          <p:cNvSpPr>
            <a:spLocks noGrp="1"/>
          </p:cNvSpPr>
          <p:nvPr>
            <p:ph type="title"/>
          </p:nvPr>
        </p:nvSpPr>
        <p:spPr/>
        <p:txBody>
          <a:bodyPr>
            <a:normAutofit fontScale="90000"/>
          </a:bodyPr>
          <a:lstStyle/>
          <a:p>
            <a:r>
              <a:rPr lang="en-US" sz="5300" dirty="0">
                <a:latin typeface="YaleNew" panose="02000602050000020003" pitchFamily="50" charset="0"/>
                <a:cs typeface="Arial" panose="020B0604020202020204" pitchFamily="34" charset="0"/>
              </a:rPr>
              <a:t>E.g. I</a:t>
            </a:r>
            <a:r>
              <a:rPr lang="en-US" sz="5300" dirty="0">
                <a:effectLst/>
                <a:latin typeface="YaleNew" panose="02000602050000020003" pitchFamily="50" charset="0"/>
                <a:cs typeface="Arial" panose="020B0604020202020204" pitchFamily="34" charset="0"/>
              </a:rPr>
              <a:t>dentifying clinical factors associated with recurrence of pneumonia</a:t>
            </a:r>
            <a:br>
              <a:rPr lang="en-US" sz="4400" b="1" dirty="0">
                <a:effectLst/>
                <a:latin typeface="Arial" panose="020B0604020202020204" pitchFamily="34" charset="0"/>
                <a:cs typeface="Arial" panose="020B0604020202020204" pitchFamily="34" charset="0"/>
              </a:rPr>
            </a:br>
            <a:endParaRPr lang="en-US" dirty="0"/>
          </a:p>
        </p:txBody>
      </p:sp>
      <p:pic>
        <p:nvPicPr>
          <p:cNvPr id="4" name="Content Placeholder 3" descr="A diagram of a graph&#10;&#10;Description automatically generated">
            <a:extLst>
              <a:ext uri="{FF2B5EF4-FFF2-40B4-BE49-F238E27FC236}">
                <a16:creationId xmlns:a16="http://schemas.microsoft.com/office/drawing/2014/main" id="{399037B6-D059-BC25-C3E2-EFBF338919E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4707" t="21689" r="25044"/>
          <a:stretch/>
        </p:blipFill>
        <p:spPr>
          <a:xfrm>
            <a:off x="0" y="1603845"/>
            <a:ext cx="4607015" cy="4430989"/>
          </a:xfrm>
          <a:prstGeom prst="rect">
            <a:avLst/>
          </a:prstGeom>
        </p:spPr>
      </p:pic>
      <p:graphicFrame>
        <p:nvGraphicFramePr>
          <p:cNvPr id="5" name="Table 8">
            <a:extLst>
              <a:ext uri="{FF2B5EF4-FFF2-40B4-BE49-F238E27FC236}">
                <a16:creationId xmlns:a16="http://schemas.microsoft.com/office/drawing/2014/main" id="{B71A6BDE-5C85-844C-71E6-89089037F014}"/>
              </a:ext>
            </a:extLst>
          </p:cNvPr>
          <p:cNvGraphicFramePr>
            <a:graphicFrameLocks noGrp="1"/>
          </p:cNvGraphicFramePr>
          <p:nvPr>
            <p:extLst>
              <p:ext uri="{D42A27DB-BD31-4B8C-83A1-F6EECF244321}">
                <p14:modId xmlns:p14="http://schemas.microsoft.com/office/powerpoint/2010/main" val="3344388878"/>
              </p:ext>
            </p:extLst>
          </p:nvPr>
        </p:nvGraphicFramePr>
        <p:xfrm>
          <a:off x="4607015" y="2110791"/>
          <a:ext cx="7584985" cy="4747209"/>
        </p:xfrm>
        <a:graphic>
          <a:graphicData uri="http://schemas.openxmlformats.org/drawingml/2006/table">
            <a:tbl>
              <a:tblPr firstRow="1" bandRow="1">
                <a:tableStyleId>{5C22544A-7EE6-4342-B048-85BDC9FD1C3A}</a:tableStyleId>
              </a:tblPr>
              <a:tblGrid>
                <a:gridCol w="1577409">
                  <a:extLst>
                    <a:ext uri="{9D8B030D-6E8A-4147-A177-3AD203B41FA5}">
                      <a16:colId xmlns:a16="http://schemas.microsoft.com/office/drawing/2014/main" val="1067855795"/>
                    </a:ext>
                  </a:extLst>
                </a:gridCol>
                <a:gridCol w="6007576">
                  <a:extLst>
                    <a:ext uri="{9D8B030D-6E8A-4147-A177-3AD203B41FA5}">
                      <a16:colId xmlns:a16="http://schemas.microsoft.com/office/drawing/2014/main" val="1306933432"/>
                    </a:ext>
                  </a:extLst>
                </a:gridCol>
              </a:tblGrid>
              <a:tr h="581609">
                <a:tc>
                  <a:txBody>
                    <a:bodyPr/>
                    <a:lstStyle/>
                    <a:p>
                      <a:r>
                        <a:rPr lang="en-US" sz="2000" dirty="0">
                          <a:solidFill>
                            <a:schemeClr val="bg1"/>
                          </a:solidFill>
                          <a:latin typeface="Arial" panose="020B0604020202020204" pitchFamily="34" charset="0"/>
                          <a:cs typeface="Arial" panose="020B0604020202020204" pitchFamily="34" charset="0"/>
                        </a:rPr>
                        <a:t>ICD-10 code</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75000"/>
                      </a:schemeClr>
                    </a:solidFill>
                  </a:tcPr>
                </a:tc>
                <a:tc>
                  <a:txBody>
                    <a:bodyPr/>
                    <a:lstStyle/>
                    <a:p>
                      <a:r>
                        <a:rPr lang="en-US" sz="2000" dirty="0">
                          <a:solidFill>
                            <a:schemeClr val="bg1"/>
                          </a:solidFill>
                          <a:latin typeface="Arial" panose="020B0604020202020204" pitchFamily="34" charset="0"/>
                          <a:cs typeface="Arial" panose="020B0604020202020204" pitchFamily="34" charset="0"/>
                        </a:rPr>
                        <a:t>Description</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562463325"/>
                  </a:ext>
                </a:extLst>
              </a:tr>
              <a:tr h="361476">
                <a:tc>
                  <a:txBody>
                    <a:bodyPr/>
                    <a:lstStyle/>
                    <a:p>
                      <a:r>
                        <a:rPr lang="en-US" sz="2000" b="1" dirty="0">
                          <a:latin typeface="Arial" panose="020B0604020202020204" pitchFamily="34" charset="0"/>
                          <a:cs typeface="Arial" panose="020B0604020202020204" pitchFamily="34" charset="0"/>
                        </a:rPr>
                        <a:t>A403</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dirty="0">
                          <a:latin typeface="Arial" panose="020B0604020202020204" pitchFamily="34" charset="0"/>
                          <a:cs typeface="Arial" panose="020B0604020202020204" pitchFamily="34" charset="0"/>
                        </a:rPr>
                        <a:t>Sepsis due to </a:t>
                      </a:r>
                      <a:r>
                        <a:rPr lang="en-US" sz="2000" i="1" dirty="0">
                          <a:latin typeface="Arial" panose="020B0604020202020204" pitchFamily="34" charset="0"/>
                          <a:cs typeface="Arial" panose="020B0604020202020204" pitchFamily="34" charset="0"/>
                        </a:rPr>
                        <a:t>Streptococcus pneumoniae</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41800094"/>
                  </a:ext>
                </a:extLst>
              </a:tr>
              <a:tr h="372533">
                <a:tc>
                  <a:txBody>
                    <a:bodyPr/>
                    <a:lstStyle/>
                    <a:p>
                      <a:r>
                        <a:rPr lang="en-US" sz="2000" b="1" dirty="0">
                          <a:latin typeface="Arial" panose="020B0604020202020204" pitchFamily="34" charset="0"/>
                          <a:cs typeface="Arial" panose="020B0604020202020204" pitchFamily="34" charset="0"/>
                        </a:rPr>
                        <a:t>J9601</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dirty="0">
                          <a:latin typeface="Arial" panose="020B0604020202020204" pitchFamily="34" charset="0"/>
                          <a:cs typeface="Arial" panose="020B0604020202020204" pitchFamily="34" charset="0"/>
                        </a:rPr>
                        <a:t>Acute respiratory failure with hypoxia</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41219849"/>
                  </a:ext>
                </a:extLst>
              </a:tr>
              <a:tr h="355600">
                <a:tc>
                  <a:txBody>
                    <a:bodyPr/>
                    <a:lstStyle/>
                    <a:p>
                      <a:r>
                        <a:rPr lang="en-US" sz="2000" b="1" dirty="0">
                          <a:latin typeface="Arial" panose="020B0604020202020204" pitchFamily="34" charset="0"/>
                          <a:cs typeface="Arial" panose="020B0604020202020204" pitchFamily="34" charset="0"/>
                        </a:rPr>
                        <a:t>R6521</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dirty="0">
                          <a:latin typeface="Arial" panose="020B0604020202020204" pitchFamily="34" charset="0"/>
                          <a:cs typeface="Arial" panose="020B0604020202020204" pitchFamily="34" charset="0"/>
                        </a:rPr>
                        <a:t>Severe sepsis with septic shock</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16325731"/>
                  </a:ext>
                </a:extLst>
              </a:tr>
              <a:tr h="304800">
                <a:tc>
                  <a:txBody>
                    <a:bodyPr/>
                    <a:lstStyle/>
                    <a:p>
                      <a:r>
                        <a:rPr lang="en-US" sz="2000" b="1" dirty="0">
                          <a:latin typeface="Arial" panose="020B0604020202020204" pitchFamily="34" charset="0"/>
                          <a:cs typeface="Arial" panose="020B0604020202020204" pitchFamily="34" charset="0"/>
                        </a:rPr>
                        <a:t>E870</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dirty="0">
                          <a:latin typeface="Arial" panose="020B0604020202020204" pitchFamily="34" charset="0"/>
                          <a:cs typeface="Arial" panose="020B0604020202020204" pitchFamily="34" charset="0"/>
                        </a:rPr>
                        <a:t>Hyperosmolality and hypernatremia</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05067905"/>
                  </a:ext>
                </a:extLst>
              </a:tr>
              <a:tr h="271314">
                <a:tc>
                  <a:txBody>
                    <a:bodyPr/>
                    <a:lstStyle/>
                    <a:p>
                      <a:r>
                        <a:rPr lang="en-US" sz="2000" b="1" dirty="0">
                          <a:latin typeface="Arial" panose="020B0604020202020204" pitchFamily="34" charset="0"/>
                          <a:cs typeface="Arial" panose="020B0604020202020204" pitchFamily="34" charset="0"/>
                        </a:rPr>
                        <a:t>E872</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dirty="0">
                          <a:latin typeface="Arial" panose="020B0604020202020204" pitchFamily="34" charset="0"/>
                          <a:cs typeface="Arial" panose="020B0604020202020204" pitchFamily="34" charset="0"/>
                        </a:rPr>
                        <a:t>Acidosis</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11853386"/>
                  </a:ext>
                </a:extLst>
              </a:tr>
              <a:tr h="338667">
                <a:tc>
                  <a:txBody>
                    <a:bodyPr/>
                    <a:lstStyle/>
                    <a:p>
                      <a:r>
                        <a:rPr lang="en-US" sz="2000" b="1" dirty="0">
                          <a:latin typeface="Arial" panose="020B0604020202020204" pitchFamily="34" charset="0"/>
                          <a:cs typeface="Arial" panose="020B0604020202020204" pitchFamily="34" charset="0"/>
                        </a:rPr>
                        <a:t>J918</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dirty="0">
                          <a:latin typeface="Arial" panose="020B0604020202020204" pitchFamily="34" charset="0"/>
                          <a:cs typeface="Arial" panose="020B0604020202020204" pitchFamily="34" charset="0"/>
                        </a:rPr>
                        <a:t>Pleural effusion in conditions classified elsewhere</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83016986"/>
                  </a:ext>
                </a:extLst>
              </a:tr>
              <a:tr h="677333">
                <a:tc>
                  <a:txBody>
                    <a:bodyPr/>
                    <a:lstStyle/>
                    <a:p>
                      <a:r>
                        <a:rPr lang="en-US" sz="2000" b="1" dirty="0">
                          <a:latin typeface="Arial" panose="020B0604020202020204" pitchFamily="34" charset="0"/>
                          <a:cs typeface="Arial" panose="020B0604020202020204" pitchFamily="34" charset="0"/>
                        </a:rPr>
                        <a:t>J440</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dirty="0">
                          <a:latin typeface="Arial" panose="020B0604020202020204" pitchFamily="34" charset="0"/>
                          <a:cs typeface="Arial" panose="020B0604020202020204" pitchFamily="34" charset="0"/>
                        </a:rPr>
                        <a:t>Chronic obstructive pulmonary disease with (acute) lower respiratory infection</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96172281"/>
                  </a:ext>
                </a:extLst>
              </a:tr>
              <a:tr h="688721">
                <a:tc>
                  <a:txBody>
                    <a:bodyPr/>
                    <a:lstStyle/>
                    <a:p>
                      <a:r>
                        <a:rPr lang="en-US" sz="2000" b="1" dirty="0">
                          <a:latin typeface="Arial" panose="020B0604020202020204" pitchFamily="34" charset="0"/>
                          <a:cs typeface="Arial" panose="020B0604020202020204" pitchFamily="34" charset="0"/>
                        </a:rPr>
                        <a:t>J9622</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dirty="0">
                          <a:latin typeface="Arial" panose="020B0604020202020204" pitchFamily="34" charset="0"/>
                          <a:cs typeface="Arial" panose="020B0604020202020204" pitchFamily="34" charset="0"/>
                        </a:rPr>
                        <a:t>Acute and chronic respiratory failure with hypercapnia</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51394734"/>
                  </a:ext>
                </a:extLst>
              </a:tr>
              <a:tr h="378079">
                <a:tc>
                  <a:txBody>
                    <a:bodyPr/>
                    <a:lstStyle/>
                    <a:p>
                      <a:r>
                        <a:rPr lang="en-US" sz="2000" b="1" dirty="0">
                          <a:latin typeface="Arial" panose="020B0604020202020204" pitchFamily="34" charset="0"/>
                          <a:cs typeface="Arial" panose="020B0604020202020204" pitchFamily="34" charset="0"/>
                        </a:rPr>
                        <a:t>J9621</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dirty="0">
                          <a:latin typeface="Arial" panose="020B0604020202020204" pitchFamily="34" charset="0"/>
                          <a:cs typeface="Arial" panose="020B0604020202020204" pitchFamily="34" charset="0"/>
                        </a:rPr>
                        <a:t>Acute and chronic respiratory failure with hypoxia</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62181767"/>
                  </a:ext>
                </a:extLst>
              </a:tr>
              <a:tr h="355600">
                <a:tc>
                  <a:txBody>
                    <a:bodyPr/>
                    <a:lstStyle/>
                    <a:p>
                      <a:r>
                        <a:rPr lang="en-US" sz="2000" b="1" dirty="0">
                          <a:latin typeface="Arial" panose="020B0604020202020204" pitchFamily="34" charset="0"/>
                          <a:cs typeface="Arial" panose="020B0604020202020204" pitchFamily="34" charset="0"/>
                        </a:rPr>
                        <a:t>J690</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dirty="0">
                          <a:latin typeface="Arial" panose="020B0604020202020204" pitchFamily="34" charset="0"/>
                          <a:cs typeface="Arial" panose="020B0604020202020204" pitchFamily="34" charset="0"/>
                        </a:rPr>
                        <a:t>Pneumonitis due to inhalation of food and vomit</a:t>
                      </a:r>
                    </a:p>
                  </a:txBody>
                  <a:tcPr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82823364"/>
                  </a:ext>
                </a:extLst>
              </a:tr>
            </a:tbl>
          </a:graphicData>
        </a:graphic>
      </p:graphicFrame>
    </p:spTree>
    <p:extLst>
      <p:ext uri="{BB962C8B-B14F-4D97-AF65-F5344CB8AC3E}">
        <p14:creationId xmlns:p14="http://schemas.microsoft.com/office/powerpoint/2010/main" val="1380036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74659A-2920-69D4-539D-CC64FB589B4E}"/>
            </a:ext>
          </a:extLst>
        </p:cNvPr>
        <p:cNvGrpSpPr/>
        <p:nvPr/>
      </p:nvGrpSpPr>
      <p:grpSpPr>
        <a:xfrm>
          <a:off x="0" y="0"/>
          <a:ext cx="0" cy="0"/>
          <a:chOff x="0" y="0"/>
          <a:chExt cx="0" cy="0"/>
        </a:xfrm>
      </p:grpSpPr>
      <p:pic>
        <p:nvPicPr>
          <p:cNvPr id="3" name="Picture 2" descr="Surgical treatment of otitis media">
            <a:extLst>
              <a:ext uri="{FF2B5EF4-FFF2-40B4-BE49-F238E27FC236}">
                <a16:creationId xmlns:a16="http://schemas.microsoft.com/office/drawing/2014/main" id="{CEFF6B8E-4C05-8DDF-B984-21FC52E77B8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501" r="14213"/>
          <a:stretch/>
        </p:blipFill>
        <p:spPr bwMode="auto">
          <a:xfrm>
            <a:off x="6578580" y="3097764"/>
            <a:ext cx="5613420" cy="3484468"/>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1">
            <a:extLst>
              <a:ext uri="{FF2B5EF4-FFF2-40B4-BE49-F238E27FC236}">
                <a16:creationId xmlns:a16="http://schemas.microsoft.com/office/drawing/2014/main" id="{13A39211-B68E-36D3-655C-A1E9EAE07B6F}"/>
              </a:ext>
            </a:extLst>
          </p:cNvPr>
          <p:cNvSpPr>
            <a:spLocks noGrp="1"/>
          </p:cNvSpPr>
          <p:nvPr>
            <p:ph type="body" sz="quarter" idx="10"/>
          </p:nvPr>
        </p:nvSpPr>
        <p:spPr/>
        <p:txBody>
          <a:bodyPr/>
          <a:lstStyle/>
          <a:p>
            <a:pPr marL="0" indent="0">
              <a:buNone/>
            </a:pPr>
            <a:r>
              <a:rPr lang="en-US" dirty="0"/>
              <a:t>Market Basket Analysis Example</a:t>
            </a:r>
          </a:p>
        </p:txBody>
      </p:sp>
      <p:sp>
        <p:nvSpPr>
          <p:cNvPr id="6" name="Text Placeholder 5">
            <a:extLst>
              <a:ext uri="{FF2B5EF4-FFF2-40B4-BE49-F238E27FC236}">
                <a16:creationId xmlns:a16="http://schemas.microsoft.com/office/drawing/2014/main" id="{C9B90886-2031-69CF-F042-12C342FC0BCF}"/>
              </a:ext>
            </a:extLst>
          </p:cNvPr>
          <p:cNvSpPr>
            <a:spLocks noGrp="1"/>
          </p:cNvSpPr>
          <p:nvPr>
            <p:ph type="body" sz="quarter" idx="11"/>
          </p:nvPr>
        </p:nvSpPr>
        <p:spPr>
          <a:xfrm>
            <a:off x="833543" y="1650999"/>
            <a:ext cx="10393680" cy="3331547"/>
          </a:xfrm>
        </p:spPr>
        <p:txBody>
          <a:bodyPr>
            <a:normAutofit/>
          </a:bodyPr>
          <a:lstStyle/>
          <a:p>
            <a:r>
              <a:rPr lang="en-US" dirty="0"/>
              <a:t>Perforating Acute Otitis Media in children</a:t>
            </a:r>
          </a:p>
          <a:p>
            <a:pPr marL="0" indent="0">
              <a:buNone/>
            </a:pPr>
            <a:endParaRPr lang="en-US" dirty="0"/>
          </a:p>
          <a:p>
            <a:r>
              <a:rPr lang="en-US" dirty="0"/>
              <a:t>Pneumococcal AOM vs other bacterial or viral causes</a:t>
            </a:r>
          </a:p>
          <a:p>
            <a:pPr lvl="1"/>
            <a:r>
              <a:rPr lang="en-US" dirty="0"/>
              <a:t>VT Pneumococcal AOM vs other bacterial or viral causes</a:t>
            </a:r>
          </a:p>
          <a:p>
            <a:endParaRPr lang="en-US" dirty="0"/>
          </a:p>
          <a:p>
            <a:r>
              <a:rPr lang="en-US" dirty="0"/>
              <a:t>Pneumococcal AOM with NP carriage</a:t>
            </a:r>
          </a:p>
          <a:p>
            <a:pPr lvl="1"/>
            <a:r>
              <a:rPr lang="en-US" dirty="0"/>
              <a:t>Of pneumococcus, of other bacteria </a:t>
            </a:r>
          </a:p>
          <a:p>
            <a:pPr marL="304815" lvl="1" indent="0">
              <a:buNone/>
            </a:pPr>
            <a:endParaRPr lang="en-US" dirty="0"/>
          </a:p>
        </p:txBody>
      </p:sp>
    </p:spTree>
    <p:extLst>
      <p:ext uri="{BB962C8B-B14F-4D97-AF65-F5344CB8AC3E}">
        <p14:creationId xmlns:p14="http://schemas.microsoft.com/office/powerpoint/2010/main" val="3924456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D3EBE3-5A7B-896D-FC37-C4097749F1FE}"/>
              </a:ext>
            </a:extLst>
          </p:cNvPr>
          <p:cNvSpPr>
            <a:spLocks noGrp="1"/>
          </p:cNvSpPr>
          <p:nvPr>
            <p:ph type="body" sz="quarter" idx="10"/>
          </p:nvPr>
        </p:nvSpPr>
        <p:spPr>
          <a:xfrm>
            <a:off x="786651" y="312095"/>
            <a:ext cx="10393680" cy="735655"/>
          </a:xfrm>
        </p:spPr>
        <p:txBody>
          <a:bodyPr/>
          <a:lstStyle/>
          <a:p>
            <a:pPr marL="0" indent="0">
              <a:buNone/>
            </a:pPr>
            <a:r>
              <a:rPr lang="en-US" dirty="0"/>
              <a:t>Check-In</a:t>
            </a:r>
          </a:p>
        </p:txBody>
      </p:sp>
      <p:pic>
        <p:nvPicPr>
          <p:cNvPr id="4" name="Picture 3" descr="A qr code with blue and white squares&#10;&#10;AI-generated content may be incorrect.">
            <a:extLst>
              <a:ext uri="{FF2B5EF4-FFF2-40B4-BE49-F238E27FC236}">
                <a16:creationId xmlns:a16="http://schemas.microsoft.com/office/drawing/2014/main" id="{FEF10F07-82EB-74CB-C593-3FD0860534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4750" y="1047750"/>
            <a:ext cx="4762500" cy="4762500"/>
          </a:xfrm>
          <a:prstGeom prst="rect">
            <a:avLst/>
          </a:prstGeom>
        </p:spPr>
      </p:pic>
    </p:spTree>
    <p:extLst>
      <p:ext uri="{BB962C8B-B14F-4D97-AF65-F5344CB8AC3E}">
        <p14:creationId xmlns:p14="http://schemas.microsoft.com/office/powerpoint/2010/main" val="2259539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F656D1-1B4A-5941-1DAB-60F55E9D1177}"/>
              </a:ext>
            </a:extLst>
          </p:cNvPr>
          <p:cNvSpPr>
            <a:spLocks noGrp="1"/>
          </p:cNvSpPr>
          <p:nvPr>
            <p:ph type="body" sz="quarter" idx="10"/>
          </p:nvPr>
        </p:nvSpPr>
        <p:spPr/>
        <p:txBody>
          <a:bodyPr/>
          <a:lstStyle/>
          <a:p>
            <a:pPr marL="0" indent="0">
              <a:buNone/>
            </a:pPr>
            <a:r>
              <a:rPr lang="en-US" dirty="0"/>
              <a:t>Brief Review</a:t>
            </a:r>
          </a:p>
        </p:txBody>
      </p:sp>
      <p:sp>
        <p:nvSpPr>
          <p:cNvPr id="3" name="Text Placeholder 2">
            <a:extLst>
              <a:ext uri="{FF2B5EF4-FFF2-40B4-BE49-F238E27FC236}">
                <a16:creationId xmlns:a16="http://schemas.microsoft.com/office/drawing/2014/main" id="{BDCC94C7-7481-6090-63A0-689750B3B1B4}"/>
              </a:ext>
            </a:extLst>
          </p:cNvPr>
          <p:cNvSpPr>
            <a:spLocks noGrp="1"/>
          </p:cNvSpPr>
          <p:nvPr>
            <p:ph type="body" sz="quarter" idx="11"/>
          </p:nvPr>
        </p:nvSpPr>
        <p:spPr>
          <a:xfrm>
            <a:off x="833543" y="1650999"/>
            <a:ext cx="10393680" cy="4121151"/>
          </a:xfrm>
        </p:spPr>
        <p:txBody>
          <a:bodyPr>
            <a:normAutofit/>
          </a:bodyPr>
          <a:lstStyle/>
          <a:p>
            <a:r>
              <a:rPr lang="en-US" dirty="0"/>
              <a:t>Basic principles for public health research and modeling</a:t>
            </a:r>
          </a:p>
          <a:p>
            <a:r>
              <a:rPr lang="en-US" dirty="0"/>
              <a:t>Outbreak investigations </a:t>
            </a:r>
          </a:p>
          <a:p>
            <a:r>
              <a:rPr lang="en-US" dirty="0"/>
              <a:t>Everything you need to know about </a:t>
            </a:r>
            <a:r>
              <a:rPr lang="en-US" i="1" dirty="0"/>
              <a:t>Streptococcus pneumoniae</a:t>
            </a:r>
          </a:p>
          <a:p>
            <a:r>
              <a:rPr lang="en-US" dirty="0"/>
              <a:t>Introduce time series analysis</a:t>
            </a:r>
          </a:p>
          <a:p>
            <a:r>
              <a:rPr lang="en-US" dirty="0"/>
              <a:t>Adapting your data, time series analysis</a:t>
            </a:r>
          </a:p>
          <a:p>
            <a:r>
              <a:rPr lang="en-US" dirty="0"/>
              <a:t>Introduce hierarchical modeling</a:t>
            </a:r>
          </a:p>
          <a:p>
            <a:r>
              <a:rPr lang="en-US" dirty="0"/>
              <a:t>Adapting your data, hierarchical modeling</a:t>
            </a:r>
          </a:p>
          <a:p>
            <a:r>
              <a:rPr lang="en-US" dirty="0"/>
              <a:t>Presenting your data and results, round 1</a:t>
            </a:r>
          </a:p>
          <a:p>
            <a:pPr marL="0" indent="0">
              <a:buNone/>
            </a:pPr>
            <a:endParaRPr lang="en-US" dirty="0"/>
          </a:p>
        </p:txBody>
      </p:sp>
    </p:spTree>
    <p:extLst>
      <p:ext uri="{BB962C8B-B14F-4D97-AF65-F5344CB8AC3E}">
        <p14:creationId xmlns:p14="http://schemas.microsoft.com/office/powerpoint/2010/main" val="4643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A2CF42A-1C92-2011-863E-2B71A984F422}"/>
              </a:ext>
            </a:extLst>
          </p:cNvPr>
          <p:cNvSpPr>
            <a:spLocks noGrp="1"/>
          </p:cNvSpPr>
          <p:nvPr>
            <p:ph type="body" sz="quarter" idx="10"/>
          </p:nvPr>
        </p:nvSpPr>
        <p:spPr/>
        <p:txBody>
          <a:bodyPr/>
          <a:lstStyle/>
          <a:p>
            <a:pPr marL="0" indent="0">
              <a:buNone/>
            </a:pPr>
            <a:r>
              <a:rPr lang="en-US" dirty="0"/>
              <a:t>Brief Overview</a:t>
            </a:r>
          </a:p>
        </p:txBody>
      </p:sp>
      <p:sp>
        <p:nvSpPr>
          <p:cNvPr id="6" name="Text Placeholder 5">
            <a:extLst>
              <a:ext uri="{FF2B5EF4-FFF2-40B4-BE49-F238E27FC236}">
                <a16:creationId xmlns:a16="http://schemas.microsoft.com/office/drawing/2014/main" id="{C3F4C9DB-8AEF-9FA6-6D72-42DCB5777F3A}"/>
              </a:ext>
            </a:extLst>
          </p:cNvPr>
          <p:cNvSpPr>
            <a:spLocks noGrp="1"/>
          </p:cNvSpPr>
          <p:nvPr>
            <p:ph type="body" sz="quarter" idx="11"/>
          </p:nvPr>
        </p:nvSpPr>
        <p:spPr/>
        <p:txBody>
          <a:bodyPr/>
          <a:lstStyle/>
          <a:p>
            <a:r>
              <a:rPr lang="en-US" dirty="0"/>
              <a:t>Introduce Market Basket Analysis</a:t>
            </a:r>
          </a:p>
          <a:p>
            <a:pPr lvl="1"/>
            <a:r>
              <a:rPr lang="en-US" dirty="0"/>
              <a:t>Walk-through example</a:t>
            </a:r>
          </a:p>
          <a:p>
            <a:r>
              <a:rPr lang="en-US" dirty="0"/>
              <a:t>DIY Market Basket Analysis</a:t>
            </a:r>
          </a:p>
          <a:p>
            <a:pPr marL="304815" lvl="1" indent="0">
              <a:buNone/>
            </a:pPr>
            <a:endParaRPr lang="en-US" dirty="0"/>
          </a:p>
        </p:txBody>
      </p:sp>
    </p:spTree>
    <p:extLst>
      <p:ext uri="{BB962C8B-B14F-4D97-AF65-F5344CB8AC3E}">
        <p14:creationId xmlns:p14="http://schemas.microsoft.com/office/powerpoint/2010/main" val="1884302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5DE0E-6866-D0D4-7FDB-A13D1B90FF0E}"/>
              </a:ext>
            </a:extLst>
          </p:cNvPr>
          <p:cNvSpPr>
            <a:spLocks noGrp="1"/>
          </p:cNvSpPr>
          <p:nvPr>
            <p:ph type="title"/>
          </p:nvPr>
        </p:nvSpPr>
        <p:spPr/>
        <p:txBody>
          <a:bodyPr/>
          <a:lstStyle/>
          <a:p>
            <a:r>
              <a:rPr lang="en-US" dirty="0">
                <a:latin typeface="YaleNew" panose="02000602050000020003" pitchFamily="50" charset="0"/>
                <a:cs typeface="Arial" panose="020B0604020202020204" pitchFamily="34" charset="0"/>
              </a:rPr>
              <a:t>Association rules mining: Basics</a:t>
            </a:r>
          </a:p>
        </p:txBody>
      </p:sp>
      <p:pic>
        <p:nvPicPr>
          <p:cNvPr id="5" name="Content Placeholder 4" descr="Sliced bread at three stages of toasting">
            <a:extLst>
              <a:ext uri="{FF2B5EF4-FFF2-40B4-BE49-F238E27FC236}">
                <a16:creationId xmlns:a16="http://schemas.microsoft.com/office/drawing/2014/main" id="{CC2B81CF-902B-3E18-E421-9EAA3262408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877" t="14311" r="69493" b="16287"/>
          <a:stretch/>
        </p:blipFill>
        <p:spPr>
          <a:xfrm>
            <a:off x="685800" y="3063240"/>
            <a:ext cx="1420871" cy="1455668"/>
          </a:xfrm>
        </p:spPr>
      </p:pic>
      <p:pic>
        <p:nvPicPr>
          <p:cNvPr id="7" name="Picture 6" descr="Shopping cart">
            <a:extLst>
              <a:ext uri="{FF2B5EF4-FFF2-40B4-BE49-F238E27FC236}">
                <a16:creationId xmlns:a16="http://schemas.microsoft.com/office/drawing/2014/main" id="{10539A14-4820-08ED-3DC5-E7A412EB4CD5}"/>
              </a:ext>
            </a:extLst>
          </p:cNvPr>
          <p:cNvPicPr>
            <a:picLocks noChangeAspect="1"/>
          </p:cNvPicPr>
          <p:nvPr/>
        </p:nvPicPr>
        <p:blipFill rotWithShape="1">
          <a:blip r:embed="rId3">
            <a:extLst>
              <a:ext uri="{28A0092B-C50C-407E-A947-70E740481C1C}">
                <a14:useLocalDpi xmlns:a14="http://schemas.microsoft.com/office/drawing/2010/main" val="0"/>
              </a:ext>
            </a:extLst>
          </a:blip>
          <a:srcRect l="18750" t="16333" r="20200" b="13166"/>
          <a:stretch/>
        </p:blipFill>
        <p:spPr>
          <a:xfrm>
            <a:off x="7871756" y="1690688"/>
            <a:ext cx="3981153" cy="4137660"/>
          </a:xfrm>
          <a:prstGeom prst="rect">
            <a:avLst/>
          </a:prstGeom>
        </p:spPr>
      </p:pic>
      <p:pic>
        <p:nvPicPr>
          <p:cNvPr id="9" name="Picture 8" descr="Mismatched socks and laundry basket">
            <a:extLst>
              <a:ext uri="{FF2B5EF4-FFF2-40B4-BE49-F238E27FC236}">
                <a16:creationId xmlns:a16="http://schemas.microsoft.com/office/drawing/2014/main" id="{67F4A634-CB1B-F806-CF3F-988DA251569C}"/>
              </a:ext>
            </a:extLst>
          </p:cNvPr>
          <p:cNvPicPr>
            <a:picLocks noChangeAspect="1"/>
          </p:cNvPicPr>
          <p:nvPr/>
        </p:nvPicPr>
        <p:blipFill rotWithShape="1">
          <a:blip r:embed="rId4">
            <a:extLst>
              <a:ext uri="{28A0092B-C50C-407E-A947-70E740481C1C}">
                <a14:useLocalDpi xmlns:a14="http://schemas.microsoft.com/office/drawing/2010/main" val="0"/>
              </a:ext>
            </a:extLst>
          </a:blip>
          <a:srcRect t="15014" r="29774" b="7000"/>
          <a:stretch/>
        </p:blipFill>
        <p:spPr>
          <a:xfrm>
            <a:off x="2914332" y="1897380"/>
            <a:ext cx="1065828" cy="1657350"/>
          </a:xfrm>
          <a:prstGeom prst="rect">
            <a:avLst/>
          </a:prstGeom>
        </p:spPr>
      </p:pic>
      <p:pic>
        <p:nvPicPr>
          <p:cNvPr id="11" name="Picture 10" descr="A jar of peanut butter&#10;&#10;Description automatically generated">
            <a:extLst>
              <a:ext uri="{FF2B5EF4-FFF2-40B4-BE49-F238E27FC236}">
                <a16:creationId xmlns:a16="http://schemas.microsoft.com/office/drawing/2014/main" id="{AD18693C-5755-A05D-057A-943AAE976EED}"/>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1588769" y="5165566"/>
            <a:ext cx="1325563" cy="1325563"/>
          </a:xfrm>
          <a:prstGeom prst="rect">
            <a:avLst/>
          </a:prstGeom>
        </p:spPr>
      </p:pic>
      <p:pic>
        <p:nvPicPr>
          <p:cNvPr id="13" name="Picture 12" descr="A jar of strawberry jam&#10;&#10;Description automatically generated">
            <a:extLst>
              <a:ext uri="{FF2B5EF4-FFF2-40B4-BE49-F238E27FC236}">
                <a16:creationId xmlns:a16="http://schemas.microsoft.com/office/drawing/2014/main" id="{B19F44E6-45B8-86B2-CEDD-56A78D64D2A9}"/>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6096000" y="5931310"/>
            <a:ext cx="718185" cy="926690"/>
          </a:xfrm>
          <a:prstGeom prst="rect">
            <a:avLst/>
          </a:prstGeom>
        </p:spPr>
      </p:pic>
      <p:pic>
        <p:nvPicPr>
          <p:cNvPr id="16" name="Picture 15" descr="Bananas">
            <a:extLst>
              <a:ext uri="{FF2B5EF4-FFF2-40B4-BE49-F238E27FC236}">
                <a16:creationId xmlns:a16="http://schemas.microsoft.com/office/drawing/2014/main" id="{DE8457F1-5B3D-BA4D-B636-B2614EBE628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20245" y="3931920"/>
            <a:ext cx="1509128" cy="1005840"/>
          </a:xfrm>
          <a:prstGeom prst="rect">
            <a:avLst/>
          </a:prstGeom>
        </p:spPr>
      </p:pic>
      <p:pic>
        <p:nvPicPr>
          <p:cNvPr id="18" name="Picture 17" descr="Green peas with one open pea with seeds">
            <a:extLst>
              <a:ext uri="{FF2B5EF4-FFF2-40B4-BE49-F238E27FC236}">
                <a16:creationId xmlns:a16="http://schemas.microsoft.com/office/drawing/2014/main" id="{97D17EA2-B95B-116E-0DD1-8FBFA67194B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V="1">
            <a:off x="4787821" y="1897188"/>
            <a:ext cx="1582318" cy="1020626"/>
          </a:xfrm>
          <a:prstGeom prst="rect">
            <a:avLst/>
          </a:prstGeom>
        </p:spPr>
      </p:pic>
      <p:pic>
        <p:nvPicPr>
          <p:cNvPr id="20" name="Picture 19" descr="Bundle of raw carrots with tops, speckled with mud, laying on dark surface">
            <a:extLst>
              <a:ext uri="{FF2B5EF4-FFF2-40B4-BE49-F238E27FC236}">
                <a16:creationId xmlns:a16="http://schemas.microsoft.com/office/drawing/2014/main" id="{61FB97B5-EBC2-8A74-989B-5B87F3F58999}"/>
              </a:ext>
            </a:extLst>
          </p:cNvPr>
          <p:cNvPicPr>
            <a:picLocks noChangeAspect="1"/>
          </p:cNvPicPr>
          <p:nvPr/>
        </p:nvPicPr>
        <p:blipFill rotWithShape="1">
          <a:blip r:embed="rId11">
            <a:extLst>
              <a:ext uri="{28A0092B-C50C-407E-A947-70E740481C1C}">
                <a14:useLocalDpi xmlns:a14="http://schemas.microsoft.com/office/drawing/2010/main" val="0"/>
              </a:ext>
            </a:extLst>
          </a:blip>
          <a:srcRect l="29432"/>
          <a:stretch/>
        </p:blipFill>
        <p:spPr>
          <a:xfrm>
            <a:off x="2511889" y="3612197"/>
            <a:ext cx="1403137" cy="1325563"/>
          </a:xfrm>
          <a:prstGeom prst="rect">
            <a:avLst/>
          </a:prstGeom>
        </p:spPr>
      </p:pic>
    </p:spTree>
    <p:extLst>
      <p:ext uri="{BB962C8B-B14F-4D97-AF65-F5344CB8AC3E}">
        <p14:creationId xmlns:p14="http://schemas.microsoft.com/office/powerpoint/2010/main" val="4194932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5DE0E-6866-D0D4-7FDB-A13D1B90FF0E}"/>
              </a:ext>
            </a:extLst>
          </p:cNvPr>
          <p:cNvSpPr>
            <a:spLocks noGrp="1"/>
          </p:cNvSpPr>
          <p:nvPr>
            <p:ph type="title"/>
          </p:nvPr>
        </p:nvSpPr>
        <p:spPr/>
        <p:txBody>
          <a:bodyPr/>
          <a:lstStyle/>
          <a:p>
            <a:r>
              <a:rPr lang="en-US" dirty="0">
                <a:latin typeface="YaleNew" panose="02000602050000020003" pitchFamily="50" charset="0"/>
                <a:cs typeface="Arial" panose="020B0604020202020204" pitchFamily="34" charset="0"/>
              </a:rPr>
              <a:t>Association rules mining: Basics</a:t>
            </a:r>
          </a:p>
        </p:txBody>
      </p:sp>
      <p:pic>
        <p:nvPicPr>
          <p:cNvPr id="5" name="Content Placeholder 4" descr="Sliced bread at three stages of toasting">
            <a:extLst>
              <a:ext uri="{FF2B5EF4-FFF2-40B4-BE49-F238E27FC236}">
                <a16:creationId xmlns:a16="http://schemas.microsoft.com/office/drawing/2014/main" id="{CC2B81CF-902B-3E18-E421-9EAA3262408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877" t="14311" r="69493" b="16287"/>
          <a:stretch/>
        </p:blipFill>
        <p:spPr>
          <a:xfrm>
            <a:off x="685800" y="3063240"/>
            <a:ext cx="1420871" cy="1455668"/>
          </a:xfrm>
        </p:spPr>
      </p:pic>
      <p:pic>
        <p:nvPicPr>
          <p:cNvPr id="7" name="Picture 6" descr="Shopping cart">
            <a:extLst>
              <a:ext uri="{FF2B5EF4-FFF2-40B4-BE49-F238E27FC236}">
                <a16:creationId xmlns:a16="http://schemas.microsoft.com/office/drawing/2014/main" id="{10539A14-4820-08ED-3DC5-E7A412EB4CD5}"/>
              </a:ext>
            </a:extLst>
          </p:cNvPr>
          <p:cNvPicPr>
            <a:picLocks noChangeAspect="1"/>
          </p:cNvPicPr>
          <p:nvPr/>
        </p:nvPicPr>
        <p:blipFill rotWithShape="1">
          <a:blip r:embed="rId3">
            <a:extLst>
              <a:ext uri="{28A0092B-C50C-407E-A947-70E740481C1C}">
                <a14:useLocalDpi xmlns:a14="http://schemas.microsoft.com/office/drawing/2010/main" val="0"/>
              </a:ext>
            </a:extLst>
          </a:blip>
          <a:srcRect l="18750" t="16333" r="20200" b="13166"/>
          <a:stretch/>
        </p:blipFill>
        <p:spPr>
          <a:xfrm>
            <a:off x="7871756" y="1690688"/>
            <a:ext cx="3981153" cy="4137660"/>
          </a:xfrm>
          <a:prstGeom prst="rect">
            <a:avLst/>
          </a:prstGeom>
        </p:spPr>
      </p:pic>
      <p:pic>
        <p:nvPicPr>
          <p:cNvPr id="9" name="Picture 8" descr="Mismatched socks and laundry basket">
            <a:extLst>
              <a:ext uri="{FF2B5EF4-FFF2-40B4-BE49-F238E27FC236}">
                <a16:creationId xmlns:a16="http://schemas.microsoft.com/office/drawing/2014/main" id="{67F4A634-CB1B-F806-CF3F-988DA251569C}"/>
              </a:ext>
            </a:extLst>
          </p:cNvPr>
          <p:cNvPicPr>
            <a:picLocks noChangeAspect="1"/>
          </p:cNvPicPr>
          <p:nvPr/>
        </p:nvPicPr>
        <p:blipFill rotWithShape="1">
          <a:blip r:embed="rId4">
            <a:extLst>
              <a:ext uri="{28A0092B-C50C-407E-A947-70E740481C1C}">
                <a14:useLocalDpi xmlns:a14="http://schemas.microsoft.com/office/drawing/2010/main" val="0"/>
              </a:ext>
            </a:extLst>
          </a:blip>
          <a:srcRect t="15014" r="29774" b="7000"/>
          <a:stretch/>
        </p:blipFill>
        <p:spPr>
          <a:xfrm>
            <a:off x="2914332" y="1897380"/>
            <a:ext cx="1065828" cy="1657350"/>
          </a:xfrm>
          <a:prstGeom prst="rect">
            <a:avLst/>
          </a:prstGeom>
        </p:spPr>
      </p:pic>
      <p:pic>
        <p:nvPicPr>
          <p:cNvPr id="11" name="Picture 10" descr="A jar of peanut butter&#10;&#10;Description automatically generated">
            <a:extLst>
              <a:ext uri="{FF2B5EF4-FFF2-40B4-BE49-F238E27FC236}">
                <a16:creationId xmlns:a16="http://schemas.microsoft.com/office/drawing/2014/main" id="{AD18693C-5755-A05D-057A-943AAE976EED}"/>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1588769" y="5165566"/>
            <a:ext cx="1325563" cy="1325563"/>
          </a:xfrm>
          <a:prstGeom prst="rect">
            <a:avLst/>
          </a:prstGeom>
        </p:spPr>
      </p:pic>
      <p:pic>
        <p:nvPicPr>
          <p:cNvPr id="13" name="Picture 12" descr="A jar of strawberry jam&#10;&#10;Description automatically generated">
            <a:extLst>
              <a:ext uri="{FF2B5EF4-FFF2-40B4-BE49-F238E27FC236}">
                <a16:creationId xmlns:a16="http://schemas.microsoft.com/office/drawing/2014/main" id="{B19F44E6-45B8-86B2-CEDD-56A78D64D2A9}"/>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6096000" y="5931310"/>
            <a:ext cx="718185" cy="926690"/>
          </a:xfrm>
          <a:prstGeom prst="rect">
            <a:avLst/>
          </a:prstGeom>
        </p:spPr>
      </p:pic>
      <p:pic>
        <p:nvPicPr>
          <p:cNvPr id="16" name="Picture 15" descr="Bananas">
            <a:extLst>
              <a:ext uri="{FF2B5EF4-FFF2-40B4-BE49-F238E27FC236}">
                <a16:creationId xmlns:a16="http://schemas.microsoft.com/office/drawing/2014/main" id="{DE8457F1-5B3D-BA4D-B636-B2614EBE628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20245" y="3931920"/>
            <a:ext cx="1509128" cy="1005840"/>
          </a:xfrm>
          <a:prstGeom prst="rect">
            <a:avLst/>
          </a:prstGeom>
        </p:spPr>
      </p:pic>
      <p:pic>
        <p:nvPicPr>
          <p:cNvPr id="18" name="Picture 17" descr="Green peas with one open pea with seeds">
            <a:extLst>
              <a:ext uri="{FF2B5EF4-FFF2-40B4-BE49-F238E27FC236}">
                <a16:creationId xmlns:a16="http://schemas.microsoft.com/office/drawing/2014/main" id="{97D17EA2-B95B-116E-0DD1-8FBFA67194B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V="1">
            <a:off x="4787821" y="1897188"/>
            <a:ext cx="1582318" cy="1020626"/>
          </a:xfrm>
          <a:prstGeom prst="rect">
            <a:avLst/>
          </a:prstGeom>
        </p:spPr>
      </p:pic>
      <p:pic>
        <p:nvPicPr>
          <p:cNvPr id="20" name="Picture 19" descr="Bundle of raw carrots with tops, speckled with mud, laying on dark surface">
            <a:extLst>
              <a:ext uri="{FF2B5EF4-FFF2-40B4-BE49-F238E27FC236}">
                <a16:creationId xmlns:a16="http://schemas.microsoft.com/office/drawing/2014/main" id="{61FB97B5-EBC2-8A74-989B-5B87F3F58999}"/>
              </a:ext>
            </a:extLst>
          </p:cNvPr>
          <p:cNvPicPr>
            <a:picLocks noChangeAspect="1"/>
          </p:cNvPicPr>
          <p:nvPr/>
        </p:nvPicPr>
        <p:blipFill rotWithShape="1">
          <a:blip r:embed="rId11">
            <a:extLst>
              <a:ext uri="{28A0092B-C50C-407E-A947-70E740481C1C}">
                <a14:useLocalDpi xmlns:a14="http://schemas.microsoft.com/office/drawing/2010/main" val="0"/>
              </a:ext>
            </a:extLst>
          </a:blip>
          <a:srcRect l="29432"/>
          <a:stretch/>
        </p:blipFill>
        <p:spPr>
          <a:xfrm>
            <a:off x="2511889" y="3612197"/>
            <a:ext cx="1403137" cy="1325563"/>
          </a:xfrm>
          <a:prstGeom prst="rect">
            <a:avLst/>
          </a:prstGeom>
        </p:spPr>
      </p:pic>
      <p:cxnSp>
        <p:nvCxnSpPr>
          <p:cNvPr id="4" name="Straight Arrow Connector 3">
            <a:extLst>
              <a:ext uri="{FF2B5EF4-FFF2-40B4-BE49-F238E27FC236}">
                <a16:creationId xmlns:a16="http://schemas.microsoft.com/office/drawing/2014/main" id="{5ACC1AC2-5671-F70E-AD51-19C6BDDC200E}"/>
              </a:ext>
            </a:extLst>
          </p:cNvPr>
          <p:cNvCxnSpPr/>
          <p:nvPr/>
        </p:nvCxnSpPr>
        <p:spPr>
          <a:xfrm>
            <a:off x="1363317" y="4518908"/>
            <a:ext cx="795528" cy="903484"/>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78542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5DE0E-6866-D0D4-7FDB-A13D1B90FF0E}"/>
              </a:ext>
            </a:extLst>
          </p:cNvPr>
          <p:cNvSpPr>
            <a:spLocks noGrp="1"/>
          </p:cNvSpPr>
          <p:nvPr>
            <p:ph type="title"/>
          </p:nvPr>
        </p:nvSpPr>
        <p:spPr/>
        <p:txBody>
          <a:bodyPr/>
          <a:lstStyle/>
          <a:p>
            <a:r>
              <a:rPr lang="en-US" dirty="0">
                <a:latin typeface="YaleNew" panose="02000602050000020003" pitchFamily="50" charset="0"/>
                <a:cs typeface="Arial" panose="020B0604020202020204" pitchFamily="34" charset="0"/>
              </a:rPr>
              <a:t>Association rules mining: Basics</a:t>
            </a:r>
          </a:p>
        </p:txBody>
      </p:sp>
      <p:pic>
        <p:nvPicPr>
          <p:cNvPr id="5" name="Content Placeholder 4" descr="Sliced bread at three stages of toasting">
            <a:extLst>
              <a:ext uri="{FF2B5EF4-FFF2-40B4-BE49-F238E27FC236}">
                <a16:creationId xmlns:a16="http://schemas.microsoft.com/office/drawing/2014/main" id="{CC2B81CF-902B-3E18-E421-9EAA3262408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877" t="14311" r="69493" b="16287"/>
          <a:stretch/>
        </p:blipFill>
        <p:spPr>
          <a:xfrm>
            <a:off x="685800" y="3063240"/>
            <a:ext cx="1420871" cy="1455668"/>
          </a:xfrm>
        </p:spPr>
      </p:pic>
      <p:pic>
        <p:nvPicPr>
          <p:cNvPr id="7" name="Picture 6" descr="Shopping cart">
            <a:extLst>
              <a:ext uri="{FF2B5EF4-FFF2-40B4-BE49-F238E27FC236}">
                <a16:creationId xmlns:a16="http://schemas.microsoft.com/office/drawing/2014/main" id="{10539A14-4820-08ED-3DC5-E7A412EB4CD5}"/>
              </a:ext>
            </a:extLst>
          </p:cNvPr>
          <p:cNvPicPr>
            <a:picLocks noChangeAspect="1"/>
          </p:cNvPicPr>
          <p:nvPr/>
        </p:nvPicPr>
        <p:blipFill rotWithShape="1">
          <a:blip r:embed="rId3">
            <a:extLst>
              <a:ext uri="{28A0092B-C50C-407E-A947-70E740481C1C}">
                <a14:useLocalDpi xmlns:a14="http://schemas.microsoft.com/office/drawing/2010/main" val="0"/>
              </a:ext>
            </a:extLst>
          </a:blip>
          <a:srcRect l="18750" t="16333" r="20200" b="13166"/>
          <a:stretch/>
        </p:blipFill>
        <p:spPr>
          <a:xfrm>
            <a:off x="7871756" y="1690688"/>
            <a:ext cx="3981153" cy="4137660"/>
          </a:xfrm>
          <a:prstGeom prst="rect">
            <a:avLst/>
          </a:prstGeom>
        </p:spPr>
      </p:pic>
      <p:pic>
        <p:nvPicPr>
          <p:cNvPr id="9" name="Picture 8" descr="Mismatched socks and laundry basket">
            <a:extLst>
              <a:ext uri="{FF2B5EF4-FFF2-40B4-BE49-F238E27FC236}">
                <a16:creationId xmlns:a16="http://schemas.microsoft.com/office/drawing/2014/main" id="{67F4A634-CB1B-F806-CF3F-988DA251569C}"/>
              </a:ext>
            </a:extLst>
          </p:cNvPr>
          <p:cNvPicPr>
            <a:picLocks noChangeAspect="1"/>
          </p:cNvPicPr>
          <p:nvPr/>
        </p:nvPicPr>
        <p:blipFill rotWithShape="1">
          <a:blip r:embed="rId4">
            <a:extLst>
              <a:ext uri="{28A0092B-C50C-407E-A947-70E740481C1C}">
                <a14:useLocalDpi xmlns:a14="http://schemas.microsoft.com/office/drawing/2010/main" val="0"/>
              </a:ext>
            </a:extLst>
          </a:blip>
          <a:srcRect t="15014" r="29774" b="7000"/>
          <a:stretch/>
        </p:blipFill>
        <p:spPr>
          <a:xfrm>
            <a:off x="2914332" y="1897380"/>
            <a:ext cx="1065828" cy="1657350"/>
          </a:xfrm>
          <a:prstGeom prst="rect">
            <a:avLst/>
          </a:prstGeom>
        </p:spPr>
      </p:pic>
      <p:pic>
        <p:nvPicPr>
          <p:cNvPr id="11" name="Picture 10" descr="A jar of peanut butter&#10;&#10;Description automatically generated">
            <a:extLst>
              <a:ext uri="{FF2B5EF4-FFF2-40B4-BE49-F238E27FC236}">
                <a16:creationId xmlns:a16="http://schemas.microsoft.com/office/drawing/2014/main" id="{AD18693C-5755-A05D-057A-943AAE976EED}"/>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1588769" y="5165566"/>
            <a:ext cx="1325563" cy="1325563"/>
          </a:xfrm>
          <a:prstGeom prst="rect">
            <a:avLst/>
          </a:prstGeom>
        </p:spPr>
      </p:pic>
      <p:pic>
        <p:nvPicPr>
          <p:cNvPr id="13" name="Picture 12" descr="A jar of strawberry jam&#10;&#10;Description automatically generated">
            <a:extLst>
              <a:ext uri="{FF2B5EF4-FFF2-40B4-BE49-F238E27FC236}">
                <a16:creationId xmlns:a16="http://schemas.microsoft.com/office/drawing/2014/main" id="{B19F44E6-45B8-86B2-CEDD-56A78D64D2A9}"/>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6096000" y="5931310"/>
            <a:ext cx="718185" cy="926690"/>
          </a:xfrm>
          <a:prstGeom prst="rect">
            <a:avLst/>
          </a:prstGeom>
        </p:spPr>
      </p:pic>
      <p:pic>
        <p:nvPicPr>
          <p:cNvPr id="16" name="Picture 15" descr="Bananas">
            <a:extLst>
              <a:ext uri="{FF2B5EF4-FFF2-40B4-BE49-F238E27FC236}">
                <a16:creationId xmlns:a16="http://schemas.microsoft.com/office/drawing/2014/main" id="{DE8457F1-5B3D-BA4D-B636-B2614EBE628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20245" y="3931920"/>
            <a:ext cx="1509128" cy="1005840"/>
          </a:xfrm>
          <a:prstGeom prst="rect">
            <a:avLst/>
          </a:prstGeom>
        </p:spPr>
      </p:pic>
      <p:pic>
        <p:nvPicPr>
          <p:cNvPr id="18" name="Picture 17" descr="Green peas with one open pea with seeds">
            <a:extLst>
              <a:ext uri="{FF2B5EF4-FFF2-40B4-BE49-F238E27FC236}">
                <a16:creationId xmlns:a16="http://schemas.microsoft.com/office/drawing/2014/main" id="{97D17EA2-B95B-116E-0DD1-8FBFA67194B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V="1">
            <a:off x="4787821" y="1897188"/>
            <a:ext cx="1582318" cy="1020626"/>
          </a:xfrm>
          <a:prstGeom prst="rect">
            <a:avLst/>
          </a:prstGeom>
        </p:spPr>
      </p:pic>
      <p:pic>
        <p:nvPicPr>
          <p:cNvPr id="20" name="Picture 19" descr="Bundle of raw carrots with tops, speckled with mud, laying on dark surface">
            <a:extLst>
              <a:ext uri="{FF2B5EF4-FFF2-40B4-BE49-F238E27FC236}">
                <a16:creationId xmlns:a16="http://schemas.microsoft.com/office/drawing/2014/main" id="{61FB97B5-EBC2-8A74-989B-5B87F3F58999}"/>
              </a:ext>
            </a:extLst>
          </p:cNvPr>
          <p:cNvPicPr>
            <a:picLocks noChangeAspect="1"/>
          </p:cNvPicPr>
          <p:nvPr/>
        </p:nvPicPr>
        <p:blipFill rotWithShape="1">
          <a:blip r:embed="rId11">
            <a:extLst>
              <a:ext uri="{28A0092B-C50C-407E-A947-70E740481C1C}">
                <a14:useLocalDpi xmlns:a14="http://schemas.microsoft.com/office/drawing/2010/main" val="0"/>
              </a:ext>
            </a:extLst>
          </a:blip>
          <a:srcRect l="29432"/>
          <a:stretch/>
        </p:blipFill>
        <p:spPr>
          <a:xfrm>
            <a:off x="2511889" y="3612197"/>
            <a:ext cx="1403137" cy="1325563"/>
          </a:xfrm>
          <a:prstGeom prst="rect">
            <a:avLst/>
          </a:prstGeom>
        </p:spPr>
      </p:pic>
      <p:cxnSp>
        <p:nvCxnSpPr>
          <p:cNvPr id="4" name="Straight Arrow Connector 3">
            <a:extLst>
              <a:ext uri="{FF2B5EF4-FFF2-40B4-BE49-F238E27FC236}">
                <a16:creationId xmlns:a16="http://schemas.microsoft.com/office/drawing/2014/main" id="{5ACC1AC2-5671-F70E-AD51-19C6BDDC200E}"/>
              </a:ext>
            </a:extLst>
          </p:cNvPr>
          <p:cNvCxnSpPr/>
          <p:nvPr/>
        </p:nvCxnSpPr>
        <p:spPr>
          <a:xfrm>
            <a:off x="1363317" y="4518908"/>
            <a:ext cx="795528" cy="903484"/>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2D756A2-E092-04F5-A12A-04F191B1962F}"/>
              </a:ext>
            </a:extLst>
          </p:cNvPr>
          <p:cNvSpPr txBox="1"/>
          <p:nvPr/>
        </p:nvSpPr>
        <p:spPr>
          <a:xfrm>
            <a:off x="3355848" y="5285232"/>
            <a:ext cx="2694593" cy="646331"/>
          </a:xfrm>
          <a:prstGeom prst="rect">
            <a:avLst/>
          </a:prstGeom>
          <a:solidFill>
            <a:srgbClr val="00B050"/>
          </a:solidFill>
        </p:spPr>
        <p:txBody>
          <a:bodyPr wrap="square" rtlCol="0">
            <a:spAutoFit/>
          </a:bodyPr>
          <a:lstStyle/>
          <a:p>
            <a:r>
              <a:rPr lang="en-US" dirty="0">
                <a:latin typeface="Arial" panose="020B0604020202020204" pitchFamily="34" charset="0"/>
                <a:cs typeface="Arial" panose="020B0604020202020204" pitchFamily="34" charset="0"/>
              </a:rPr>
              <a:t>This is a rule: </a:t>
            </a:r>
          </a:p>
          <a:p>
            <a:r>
              <a:rPr lang="en-US" dirty="0">
                <a:latin typeface="Arial" panose="020B0604020202020204" pitchFamily="34" charset="0"/>
                <a:cs typeface="Arial" panose="020B0604020202020204" pitchFamily="34" charset="0"/>
              </a:rPr>
              <a:t>Bread + Peanut Butter</a:t>
            </a:r>
          </a:p>
        </p:txBody>
      </p:sp>
    </p:spTree>
    <p:extLst>
      <p:ext uri="{BB962C8B-B14F-4D97-AF65-F5344CB8AC3E}">
        <p14:creationId xmlns:p14="http://schemas.microsoft.com/office/powerpoint/2010/main" val="604188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5DE0E-6866-D0D4-7FDB-A13D1B90FF0E}"/>
              </a:ext>
            </a:extLst>
          </p:cNvPr>
          <p:cNvSpPr>
            <a:spLocks noGrp="1"/>
          </p:cNvSpPr>
          <p:nvPr>
            <p:ph type="title"/>
          </p:nvPr>
        </p:nvSpPr>
        <p:spPr/>
        <p:txBody>
          <a:bodyPr/>
          <a:lstStyle/>
          <a:p>
            <a:r>
              <a:rPr lang="en-US" dirty="0">
                <a:latin typeface="YaleNew" panose="02000602050000020003" pitchFamily="50" charset="0"/>
                <a:cs typeface="Arial" panose="020B0604020202020204" pitchFamily="34" charset="0"/>
              </a:rPr>
              <a:t>Association rules mining: Basics</a:t>
            </a:r>
          </a:p>
        </p:txBody>
      </p:sp>
      <p:pic>
        <p:nvPicPr>
          <p:cNvPr id="5" name="Content Placeholder 4" descr="Sliced bread at three stages of toasting">
            <a:extLst>
              <a:ext uri="{FF2B5EF4-FFF2-40B4-BE49-F238E27FC236}">
                <a16:creationId xmlns:a16="http://schemas.microsoft.com/office/drawing/2014/main" id="{CC2B81CF-902B-3E18-E421-9EAA3262408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877" t="14311" r="69493" b="16287"/>
          <a:stretch/>
        </p:blipFill>
        <p:spPr>
          <a:xfrm>
            <a:off x="685800" y="3063240"/>
            <a:ext cx="1420871" cy="1455668"/>
          </a:xfrm>
        </p:spPr>
      </p:pic>
      <p:pic>
        <p:nvPicPr>
          <p:cNvPr id="7" name="Picture 6" descr="Shopping cart">
            <a:extLst>
              <a:ext uri="{FF2B5EF4-FFF2-40B4-BE49-F238E27FC236}">
                <a16:creationId xmlns:a16="http://schemas.microsoft.com/office/drawing/2014/main" id="{10539A14-4820-08ED-3DC5-E7A412EB4CD5}"/>
              </a:ext>
            </a:extLst>
          </p:cNvPr>
          <p:cNvPicPr>
            <a:picLocks noChangeAspect="1"/>
          </p:cNvPicPr>
          <p:nvPr/>
        </p:nvPicPr>
        <p:blipFill rotWithShape="1">
          <a:blip r:embed="rId3">
            <a:extLst>
              <a:ext uri="{28A0092B-C50C-407E-A947-70E740481C1C}">
                <a14:useLocalDpi xmlns:a14="http://schemas.microsoft.com/office/drawing/2010/main" val="0"/>
              </a:ext>
            </a:extLst>
          </a:blip>
          <a:srcRect l="18750" t="16333" r="20200" b="13166"/>
          <a:stretch/>
        </p:blipFill>
        <p:spPr>
          <a:xfrm>
            <a:off x="7871756" y="1690688"/>
            <a:ext cx="3981153" cy="4137660"/>
          </a:xfrm>
          <a:prstGeom prst="rect">
            <a:avLst/>
          </a:prstGeom>
        </p:spPr>
      </p:pic>
      <p:pic>
        <p:nvPicPr>
          <p:cNvPr id="9" name="Picture 8" descr="Mismatched socks and laundry basket">
            <a:extLst>
              <a:ext uri="{FF2B5EF4-FFF2-40B4-BE49-F238E27FC236}">
                <a16:creationId xmlns:a16="http://schemas.microsoft.com/office/drawing/2014/main" id="{67F4A634-CB1B-F806-CF3F-988DA251569C}"/>
              </a:ext>
            </a:extLst>
          </p:cNvPr>
          <p:cNvPicPr>
            <a:picLocks noChangeAspect="1"/>
          </p:cNvPicPr>
          <p:nvPr/>
        </p:nvPicPr>
        <p:blipFill rotWithShape="1">
          <a:blip r:embed="rId4">
            <a:extLst>
              <a:ext uri="{28A0092B-C50C-407E-A947-70E740481C1C}">
                <a14:useLocalDpi xmlns:a14="http://schemas.microsoft.com/office/drawing/2010/main" val="0"/>
              </a:ext>
            </a:extLst>
          </a:blip>
          <a:srcRect t="15014" r="29774" b="7000"/>
          <a:stretch/>
        </p:blipFill>
        <p:spPr>
          <a:xfrm>
            <a:off x="2914332" y="1897380"/>
            <a:ext cx="1065828" cy="1657350"/>
          </a:xfrm>
          <a:prstGeom prst="rect">
            <a:avLst/>
          </a:prstGeom>
        </p:spPr>
      </p:pic>
      <p:pic>
        <p:nvPicPr>
          <p:cNvPr id="11" name="Picture 10" descr="A jar of peanut butter&#10;&#10;Description automatically generated">
            <a:extLst>
              <a:ext uri="{FF2B5EF4-FFF2-40B4-BE49-F238E27FC236}">
                <a16:creationId xmlns:a16="http://schemas.microsoft.com/office/drawing/2014/main" id="{AD18693C-5755-A05D-057A-943AAE976EED}"/>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1588769" y="5165566"/>
            <a:ext cx="1325563" cy="1325563"/>
          </a:xfrm>
          <a:prstGeom prst="rect">
            <a:avLst/>
          </a:prstGeom>
        </p:spPr>
      </p:pic>
      <p:pic>
        <p:nvPicPr>
          <p:cNvPr id="13" name="Picture 12" descr="A jar of strawberry jam&#10;&#10;Description automatically generated">
            <a:extLst>
              <a:ext uri="{FF2B5EF4-FFF2-40B4-BE49-F238E27FC236}">
                <a16:creationId xmlns:a16="http://schemas.microsoft.com/office/drawing/2014/main" id="{B19F44E6-45B8-86B2-CEDD-56A78D64D2A9}"/>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6096000" y="5931310"/>
            <a:ext cx="718185" cy="926690"/>
          </a:xfrm>
          <a:prstGeom prst="rect">
            <a:avLst/>
          </a:prstGeom>
        </p:spPr>
      </p:pic>
      <p:pic>
        <p:nvPicPr>
          <p:cNvPr id="16" name="Picture 15" descr="Bananas">
            <a:extLst>
              <a:ext uri="{FF2B5EF4-FFF2-40B4-BE49-F238E27FC236}">
                <a16:creationId xmlns:a16="http://schemas.microsoft.com/office/drawing/2014/main" id="{DE8457F1-5B3D-BA4D-B636-B2614EBE628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20245" y="3931920"/>
            <a:ext cx="1509128" cy="1005840"/>
          </a:xfrm>
          <a:prstGeom prst="rect">
            <a:avLst/>
          </a:prstGeom>
        </p:spPr>
      </p:pic>
      <p:pic>
        <p:nvPicPr>
          <p:cNvPr id="18" name="Picture 17" descr="Green peas with one open pea with seeds">
            <a:extLst>
              <a:ext uri="{FF2B5EF4-FFF2-40B4-BE49-F238E27FC236}">
                <a16:creationId xmlns:a16="http://schemas.microsoft.com/office/drawing/2014/main" id="{97D17EA2-B95B-116E-0DD1-8FBFA67194B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V="1">
            <a:off x="4787821" y="1897188"/>
            <a:ext cx="1582318" cy="1020626"/>
          </a:xfrm>
          <a:prstGeom prst="rect">
            <a:avLst/>
          </a:prstGeom>
        </p:spPr>
      </p:pic>
      <p:pic>
        <p:nvPicPr>
          <p:cNvPr id="20" name="Picture 19" descr="Bundle of raw carrots with tops, speckled with mud, laying on dark surface">
            <a:extLst>
              <a:ext uri="{FF2B5EF4-FFF2-40B4-BE49-F238E27FC236}">
                <a16:creationId xmlns:a16="http://schemas.microsoft.com/office/drawing/2014/main" id="{61FB97B5-EBC2-8A74-989B-5B87F3F58999}"/>
              </a:ext>
            </a:extLst>
          </p:cNvPr>
          <p:cNvPicPr>
            <a:picLocks noChangeAspect="1"/>
          </p:cNvPicPr>
          <p:nvPr/>
        </p:nvPicPr>
        <p:blipFill rotWithShape="1">
          <a:blip r:embed="rId11">
            <a:extLst>
              <a:ext uri="{28A0092B-C50C-407E-A947-70E740481C1C}">
                <a14:useLocalDpi xmlns:a14="http://schemas.microsoft.com/office/drawing/2010/main" val="0"/>
              </a:ext>
            </a:extLst>
          </a:blip>
          <a:srcRect l="29432"/>
          <a:stretch/>
        </p:blipFill>
        <p:spPr>
          <a:xfrm>
            <a:off x="2511889" y="3612197"/>
            <a:ext cx="1403137" cy="1325563"/>
          </a:xfrm>
          <a:prstGeom prst="rect">
            <a:avLst/>
          </a:prstGeom>
        </p:spPr>
      </p:pic>
      <p:cxnSp>
        <p:nvCxnSpPr>
          <p:cNvPr id="4" name="Straight Arrow Connector 3">
            <a:extLst>
              <a:ext uri="{FF2B5EF4-FFF2-40B4-BE49-F238E27FC236}">
                <a16:creationId xmlns:a16="http://schemas.microsoft.com/office/drawing/2014/main" id="{5ACC1AC2-5671-F70E-AD51-19C6BDDC200E}"/>
              </a:ext>
            </a:extLst>
          </p:cNvPr>
          <p:cNvCxnSpPr/>
          <p:nvPr/>
        </p:nvCxnSpPr>
        <p:spPr>
          <a:xfrm>
            <a:off x="1363317" y="4518908"/>
            <a:ext cx="795528" cy="903484"/>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B29776D3-DB77-D8EF-13CB-7F481009B21D}"/>
              </a:ext>
            </a:extLst>
          </p:cNvPr>
          <p:cNvCxnSpPr>
            <a:stCxn id="11" idx="3"/>
          </p:cNvCxnSpPr>
          <p:nvPr/>
        </p:nvCxnSpPr>
        <p:spPr>
          <a:xfrm flipV="1">
            <a:off x="2914332" y="5038344"/>
            <a:ext cx="1873489" cy="790004"/>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B083D423-05B9-B1C1-6570-69E3118B22E7}"/>
              </a:ext>
            </a:extLst>
          </p:cNvPr>
          <p:cNvCxnSpPr/>
          <p:nvPr/>
        </p:nvCxnSpPr>
        <p:spPr>
          <a:xfrm>
            <a:off x="3044952" y="6025896"/>
            <a:ext cx="2916936" cy="310896"/>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6800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5DE0E-6866-D0D4-7FDB-A13D1B90FF0E}"/>
              </a:ext>
            </a:extLst>
          </p:cNvPr>
          <p:cNvSpPr>
            <a:spLocks noGrp="1"/>
          </p:cNvSpPr>
          <p:nvPr>
            <p:ph type="title"/>
          </p:nvPr>
        </p:nvSpPr>
        <p:spPr/>
        <p:txBody>
          <a:bodyPr/>
          <a:lstStyle/>
          <a:p>
            <a:r>
              <a:rPr lang="en-US" dirty="0">
                <a:latin typeface="YaleNew" panose="02000602050000020003" pitchFamily="50" charset="0"/>
                <a:cs typeface="Arial" panose="020B0604020202020204" pitchFamily="34" charset="0"/>
              </a:rPr>
              <a:t>Association rules mining: Basics</a:t>
            </a:r>
          </a:p>
        </p:txBody>
      </p:sp>
      <p:pic>
        <p:nvPicPr>
          <p:cNvPr id="5" name="Content Placeholder 4" descr="Sliced bread at three stages of toasting">
            <a:extLst>
              <a:ext uri="{FF2B5EF4-FFF2-40B4-BE49-F238E27FC236}">
                <a16:creationId xmlns:a16="http://schemas.microsoft.com/office/drawing/2014/main" id="{CC2B81CF-902B-3E18-E421-9EAA3262408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877" t="14311" r="69493" b="16287"/>
          <a:stretch/>
        </p:blipFill>
        <p:spPr>
          <a:xfrm>
            <a:off x="685800" y="3063240"/>
            <a:ext cx="1420871" cy="1455668"/>
          </a:xfrm>
        </p:spPr>
      </p:pic>
      <p:pic>
        <p:nvPicPr>
          <p:cNvPr id="7" name="Picture 6" descr="Shopping cart">
            <a:extLst>
              <a:ext uri="{FF2B5EF4-FFF2-40B4-BE49-F238E27FC236}">
                <a16:creationId xmlns:a16="http://schemas.microsoft.com/office/drawing/2014/main" id="{10539A14-4820-08ED-3DC5-E7A412EB4CD5}"/>
              </a:ext>
            </a:extLst>
          </p:cNvPr>
          <p:cNvPicPr>
            <a:picLocks noChangeAspect="1"/>
          </p:cNvPicPr>
          <p:nvPr/>
        </p:nvPicPr>
        <p:blipFill rotWithShape="1">
          <a:blip r:embed="rId3">
            <a:extLst>
              <a:ext uri="{28A0092B-C50C-407E-A947-70E740481C1C}">
                <a14:useLocalDpi xmlns:a14="http://schemas.microsoft.com/office/drawing/2010/main" val="0"/>
              </a:ext>
            </a:extLst>
          </a:blip>
          <a:srcRect l="18750" t="16333" r="20200" b="13166"/>
          <a:stretch/>
        </p:blipFill>
        <p:spPr>
          <a:xfrm>
            <a:off x="7871756" y="1690688"/>
            <a:ext cx="3981153" cy="4137660"/>
          </a:xfrm>
          <a:prstGeom prst="rect">
            <a:avLst/>
          </a:prstGeom>
        </p:spPr>
      </p:pic>
      <p:pic>
        <p:nvPicPr>
          <p:cNvPr id="9" name="Picture 8" descr="Mismatched socks and laundry basket">
            <a:extLst>
              <a:ext uri="{FF2B5EF4-FFF2-40B4-BE49-F238E27FC236}">
                <a16:creationId xmlns:a16="http://schemas.microsoft.com/office/drawing/2014/main" id="{67F4A634-CB1B-F806-CF3F-988DA251569C}"/>
              </a:ext>
            </a:extLst>
          </p:cNvPr>
          <p:cNvPicPr>
            <a:picLocks noChangeAspect="1"/>
          </p:cNvPicPr>
          <p:nvPr/>
        </p:nvPicPr>
        <p:blipFill rotWithShape="1">
          <a:blip r:embed="rId4">
            <a:extLst>
              <a:ext uri="{28A0092B-C50C-407E-A947-70E740481C1C}">
                <a14:useLocalDpi xmlns:a14="http://schemas.microsoft.com/office/drawing/2010/main" val="0"/>
              </a:ext>
            </a:extLst>
          </a:blip>
          <a:srcRect t="15014" r="29774" b="7000"/>
          <a:stretch/>
        </p:blipFill>
        <p:spPr>
          <a:xfrm>
            <a:off x="2914332" y="1897380"/>
            <a:ext cx="1065828" cy="1657350"/>
          </a:xfrm>
          <a:prstGeom prst="rect">
            <a:avLst/>
          </a:prstGeom>
        </p:spPr>
      </p:pic>
      <p:pic>
        <p:nvPicPr>
          <p:cNvPr id="11" name="Picture 10" descr="A jar of peanut butter&#10;&#10;Description automatically generated">
            <a:extLst>
              <a:ext uri="{FF2B5EF4-FFF2-40B4-BE49-F238E27FC236}">
                <a16:creationId xmlns:a16="http://schemas.microsoft.com/office/drawing/2014/main" id="{AD18693C-5755-A05D-057A-943AAE976EED}"/>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1588769" y="5165566"/>
            <a:ext cx="1325563" cy="1325563"/>
          </a:xfrm>
          <a:prstGeom prst="rect">
            <a:avLst/>
          </a:prstGeom>
        </p:spPr>
      </p:pic>
      <p:pic>
        <p:nvPicPr>
          <p:cNvPr id="13" name="Picture 12" descr="A jar of strawberry jam&#10;&#10;Description automatically generated">
            <a:extLst>
              <a:ext uri="{FF2B5EF4-FFF2-40B4-BE49-F238E27FC236}">
                <a16:creationId xmlns:a16="http://schemas.microsoft.com/office/drawing/2014/main" id="{B19F44E6-45B8-86B2-CEDD-56A78D64D2A9}"/>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6096000" y="5931310"/>
            <a:ext cx="718185" cy="926690"/>
          </a:xfrm>
          <a:prstGeom prst="rect">
            <a:avLst/>
          </a:prstGeom>
        </p:spPr>
      </p:pic>
      <p:pic>
        <p:nvPicPr>
          <p:cNvPr id="16" name="Picture 15" descr="Bananas">
            <a:extLst>
              <a:ext uri="{FF2B5EF4-FFF2-40B4-BE49-F238E27FC236}">
                <a16:creationId xmlns:a16="http://schemas.microsoft.com/office/drawing/2014/main" id="{DE8457F1-5B3D-BA4D-B636-B2614EBE628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20245" y="3931920"/>
            <a:ext cx="1509128" cy="1005840"/>
          </a:xfrm>
          <a:prstGeom prst="rect">
            <a:avLst/>
          </a:prstGeom>
        </p:spPr>
      </p:pic>
      <p:pic>
        <p:nvPicPr>
          <p:cNvPr id="18" name="Picture 17" descr="Green peas with one open pea with seeds">
            <a:extLst>
              <a:ext uri="{FF2B5EF4-FFF2-40B4-BE49-F238E27FC236}">
                <a16:creationId xmlns:a16="http://schemas.microsoft.com/office/drawing/2014/main" id="{97D17EA2-B95B-116E-0DD1-8FBFA67194B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V="1">
            <a:off x="4787821" y="1897188"/>
            <a:ext cx="1582318" cy="1020626"/>
          </a:xfrm>
          <a:prstGeom prst="rect">
            <a:avLst/>
          </a:prstGeom>
        </p:spPr>
      </p:pic>
      <p:pic>
        <p:nvPicPr>
          <p:cNvPr id="20" name="Picture 19" descr="Bundle of raw carrots with tops, speckled with mud, laying on dark surface">
            <a:extLst>
              <a:ext uri="{FF2B5EF4-FFF2-40B4-BE49-F238E27FC236}">
                <a16:creationId xmlns:a16="http://schemas.microsoft.com/office/drawing/2014/main" id="{61FB97B5-EBC2-8A74-989B-5B87F3F58999}"/>
              </a:ext>
            </a:extLst>
          </p:cNvPr>
          <p:cNvPicPr>
            <a:picLocks noChangeAspect="1"/>
          </p:cNvPicPr>
          <p:nvPr/>
        </p:nvPicPr>
        <p:blipFill rotWithShape="1">
          <a:blip r:embed="rId11">
            <a:extLst>
              <a:ext uri="{28A0092B-C50C-407E-A947-70E740481C1C}">
                <a14:useLocalDpi xmlns:a14="http://schemas.microsoft.com/office/drawing/2010/main" val="0"/>
              </a:ext>
            </a:extLst>
          </a:blip>
          <a:srcRect l="29432"/>
          <a:stretch/>
        </p:blipFill>
        <p:spPr>
          <a:xfrm>
            <a:off x="2511889" y="3612197"/>
            <a:ext cx="1403137" cy="1325563"/>
          </a:xfrm>
          <a:prstGeom prst="rect">
            <a:avLst/>
          </a:prstGeom>
        </p:spPr>
      </p:pic>
      <p:cxnSp>
        <p:nvCxnSpPr>
          <p:cNvPr id="4" name="Straight Arrow Connector 3">
            <a:extLst>
              <a:ext uri="{FF2B5EF4-FFF2-40B4-BE49-F238E27FC236}">
                <a16:creationId xmlns:a16="http://schemas.microsoft.com/office/drawing/2014/main" id="{5ACC1AC2-5671-F70E-AD51-19C6BDDC200E}"/>
              </a:ext>
            </a:extLst>
          </p:cNvPr>
          <p:cNvCxnSpPr/>
          <p:nvPr/>
        </p:nvCxnSpPr>
        <p:spPr>
          <a:xfrm>
            <a:off x="1363317" y="4518908"/>
            <a:ext cx="795528" cy="903484"/>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B29776D3-DB77-D8EF-13CB-7F481009B21D}"/>
              </a:ext>
            </a:extLst>
          </p:cNvPr>
          <p:cNvCxnSpPr>
            <a:stCxn id="11" idx="3"/>
          </p:cNvCxnSpPr>
          <p:nvPr/>
        </p:nvCxnSpPr>
        <p:spPr>
          <a:xfrm flipV="1">
            <a:off x="2914332" y="5038344"/>
            <a:ext cx="1873489" cy="790004"/>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B083D423-05B9-B1C1-6570-69E3118B22E7}"/>
              </a:ext>
            </a:extLst>
          </p:cNvPr>
          <p:cNvCxnSpPr/>
          <p:nvPr/>
        </p:nvCxnSpPr>
        <p:spPr>
          <a:xfrm>
            <a:off x="3044952" y="6025896"/>
            <a:ext cx="2916936" cy="310896"/>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09CC981-A4E8-7777-E9B8-4ABE03ED0CD5}"/>
              </a:ext>
            </a:extLst>
          </p:cNvPr>
          <p:cNvSpPr txBox="1"/>
          <p:nvPr/>
        </p:nvSpPr>
        <p:spPr>
          <a:xfrm>
            <a:off x="7149581" y="5136463"/>
            <a:ext cx="3679102" cy="1200329"/>
          </a:xfrm>
          <a:prstGeom prst="rect">
            <a:avLst/>
          </a:prstGeom>
          <a:solidFill>
            <a:srgbClr val="00B050"/>
          </a:solidFill>
        </p:spPr>
        <p:txBody>
          <a:bodyPr wrap="square" rtlCol="0">
            <a:spAutoFit/>
          </a:bodyPr>
          <a:lstStyle/>
          <a:p>
            <a:r>
              <a:rPr lang="en-US" dirty="0">
                <a:latin typeface="Arial" panose="020B0604020202020204" pitchFamily="34" charset="0"/>
                <a:cs typeface="Arial" panose="020B0604020202020204" pitchFamily="34" charset="0"/>
              </a:rPr>
              <a:t>Now there are three rules:</a:t>
            </a:r>
          </a:p>
          <a:p>
            <a:r>
              <a:rPr lang="en-US" dirty="0">
                <a:latin typeface="Arial" panose="020B0604020202020204" pitchFamily="34" charset="0"/>
                <a:cs typeface="Arial" panose="020B0604020202020204" pitchFamily="34" charset="0"/>
              </a:rPr>
              <a:t>Bread + Peanut Butter</a:t>
            </a:r>
          </a:p>
          <a:p>
            <a:r>
              <a:rPr lang="en-US" dirty="0">
                <a:latin typeface="Arial" panose="020B0604020202020204" pitchFamily="34" charset="0"/>
                <a:cs typeface="Arial" panose="020B0604020202020204" pitchFamily="34" charset="0"/>
              </a:rPr>
              <a:t>Bread + Peanut Butter + Bananas</a:t>
            </a:r>
          </a:p>
          <a:p>
            <a:r>
              <a:rPr lang="en-US" dirty="0">
                <a:latin typeface="Arial" panose="020B0604020202020204" pitchFamily="34" charset="0"/>
                <a:cs typeface="Arial" panose="020B0604020202020204" pitchFamily="34" charset="0"/>
              </a:rPr>
              <a:t>Bread + Peanut Butter + Jelly</a:t>
            </a:r>
          </a:p>
        </p:txBody>
      </p:sp>
      <p:sp>
        <p:nvSpPr>
          <p:cNvPr id="8" name="TextBox 7">
            <a:extLst>
              <a:ext uri="{FF2B5EF4-FFF2-40B4-BE49-F238E27FC236}">
                <a16:creationId xmlns:a16="http://schemas.microsoft.com/office/drawing/2014/main" id="{19DEAE63-0D8A-D3AC-27DB-126C988AFED2}"/>
              </a:ext>
            </a:extLst>
          </p:cNvPr>
          <p:cNvSpPr txBox="1"/>
          <p:nvPr/>
        </p:nvSpPr>
        <p:spPr>
          <a:xfrm>
            <a:off x="6551548" y="1486653"/>
            <a:ext cx="4720828" cy="2862322"/>
          </a:xfrm>
          <a:prstGeom prst="rect">
            <a:avLst/>
          </a:prstGeom>
          <a:solidFill>
            <a:srgbClr val="FFFF00"/>
          </a:solidFill>
        </p:spPr>
        <p:txBody>
          <a:bodyPr wrap="square" rtlCol="0">
            <a:spAutoFit/>
          </a:bodyPr>
          <a:lstStyle/>
          <a:p>
            <a:r>
              <a:rPr lang="en-US" dirty="0">
                <a:latin typeface="Arial" panose="020B0604020202020204" pitchFamily="34" charset="0"/>
                <a:cs typeface="Arial" panose="020B0604020202020204" pitchFamily="34" charset="0"/>
              </a:rPr>
              <a:t>Which rule is best?</a:t>
            </a:r>
          </a:p>
          <a:p>
            <a:r>
              <a:rPr lang="en-US" dirty="0">
                <a:latin typeface="Arial" panose="020B0604020202020204" pitchFamily="34" charset="0"/>
                <a:cs typeface="Arial" panose="020B0604020202020204" pitchFamily="34" charset="0"/>
              </a:rPr>
              <a:t>3 criteria to evaluate:</a:t>
            </a:r>
          </a:p>
          <a:p>
            <a:r>
              <a:rPr lang="en-US" dirty="0">
                <a:latin typeface="Arial" panose="020B0604020202020204" pitchFamily="34" charset="0"/>
                <a:cs typeface="Arial" panose="020B0604020202020204" pitchFamily="34" charset="0"/>
              </a:rPr>
              <a:t>Support</a:t>
            </a:r>
          </a:p>
          <a:p>
            <a:r>
              <a:rPr lang="en-US" dirty="0">
                <a:latin typeface="Arial" panose="020B0604020202020204" pitchFamily="34" charset="0"/>
                <a:cs typeface="Arial" panose="020B0604020202020204" pitchFamily="34" charset="0"/>
              </a:rPr>
              <a:t>Confidence</a:t>
            </a:r>
          </a:p>
          <a:p>
            <a:r>
              <a:rPr lang="en-US" dirty="0">
                <a:latin typeface="Arial" panose="020B0604020202020204" pitchFamily="34" charset="0"/>
                <a:cs typeface="Arial" panose="020B0604020202020204" pitchFamily="34" charset="0"/>
              </a:rPr>
              <a:t>Lift</a:t>
            </a:r>
          </a:p>
          <a:p>
            <a:endParaRPr lang="en-US" dirty="0"/>
          </a:p>
          <a:p>
            <a:endParaRPr lang="en-US" dirty="0"/>
          </a:p>
          <a:p>
            <a:endParaRPr lang="en-US" dirty="0"/>
          </a:p>
          <a:p>
            <a:endParaRPr lang="en-US" dirty="0"/>
          </a:p>
          <a:p>
            <a:endParaRPr lang="en-US" dirty="0"/>
          </a:p>
        </p:txBody>
      </p:sp>
      <p:pic>
        <p:nvPicPr>
          <p:cNvPr id="14" name="Picture 13" descr="A diagram of a problem&#10;&#10;Description automatically generated">
            <a:extLst>
              <a:ext uri="{FF2B5EF4-FFF2-40B4-BE49-F238E27FC236}">
                <a16:creationId xmlns:a16="http://schemas.microsoft.com/office/drawing/2014/main" id="{B32D80D6-522B-26CC-06E3-04ABFC686F1E}"/>
              </a:ext>
            </a:extLst>
          </p:cNvPr>
          <p:cNvPicPr>
            <a:picLocks noChangeAspect="1"/>
          </p:cNvPicPr>
          <p:nvPr/>
        </p:nvPicPr>
        <p:blipFill rotWithShape="1">
          <a:blip r:embed="rId12">
            <a:extLst>
              <a:ext uri="{28A0092B-C50C-407E-A947-70E740481C1C}">
                <a14:useLocalDpi xmlns:a14="http://schemas.microsoft.com/office/drawing/2010/main" val="0"/>
              </a:ext>
            </a:extLst>
          </a:blip>
          <a:srcRect l="21692" r="8874" b="4840"/>
          <a:stretch/>
        </p:blipFill>
        <p:spPr>
          <a:xfrm>
            <a:off x="7839893" y="2132194"/>
            <a:ext cx="3113977" cy="2076390"/>
          </a:xfrm>
          <a:prstGeom prst="rect">
            <a:avLst/>
          </a:prstGeom>
        </p:spPr>
      </p:pic>
    </p:spTree>
    <p:extLst>
      <p:ext uri="{BB962C8B-B14F-4D97-AF65-F5344CB8AC3E}">
        <p14:creationId xmlns:p14="http://schemas.microsoft.com/office/powerpoint/2010/main" val="4193338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720CDF03C7FDC408CE7AF92CE468731" ma:contentTypeVersion="16" ma:contentTypeDescription="Create a new document." ma:contentTypeScope="" ma:versionID="c0c8e031af522f51157a5db648912eb9">
  <xsd:schema xmlns:xsd="http://www.w3.org/2001/XMLSchema" xmlns:xs="http://www.w3.org/2001/XMLSchema" xmlns:p="http://schemas.microsoft.com/office/2006/metadata/properties" xmlns:ns2="6a5287ae-def4-47e4-8906-066832aaf180" xmlns:ns3="3559ff58-71f7-47e7-a7ec-d84b2e224cdf" targetNamespace="http://schemas.microsoft.com/office/2006/metadata/properties" ma:root="true" ma:fieldsID="ffaf7950df985f9824cec330822167ab" ns2:_="" ns3:_="">
    <xsd:import namespace="6a5287ae-def4-47e4-8906-066832aaf180"/>
    <xsd:import namespace="3559ff58-71f7-47e7-a7ec-d84b2e224cd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CR" minOccurs="0"/>
                <xsd:element ref="ns2:MediaServiceLocation" minOccurs="0"/>
                <xsd:element ref="ns2:Sent" minOccurs="0"/>
                <xsd:element ref="ns2:Completed"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a5287ae-def4-47e4-8906-066832aaf18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cd9ce95e-1345-4484-817e-41007f755313" ma:termSetId="09814cd3-568e-fe90-9814-8d621ff8fb84" ma:anchorId="fba54fb3-c3e1-fe81-a776-ca4b69148c4d" ma:open="true" ma:isKeyword="false">
      <xsd:complexType>
        <xsd:sequence>
          <xsd:element ref="pc:Terms" minOccurs="0" maxOccurs="1"/>
        </xsd:sequence>
      </xsd:complex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dexed="true" ma:internalName="MediaServiceLocation" ma:readOnly="true">
      <xsd:simpleType>
        <xsd:restriction base="dms:Text"/>
      </xsd:simpleType>
    </xsd:element>
    <xsd:element name="Sent" ma:index="21" nillable="true" ma:displayName="Sent" ma:format="DateOnly" ma:internalName="Sent">
      <xsd:simpleType>
        <xsd:restriction base="dms:DateTime"/>
      </xsd:simpleType>
    </xsd:element>
    <xsd:element name="Completed" ma:index="22" nillable="true" ma:displayName="Completed" ma:description="When the verification is complete." ma:format="DateOnly" ma:internalName="Completed">
      <xsd:simpleType>
        <xsd:restriction base="dms:DateTime"/>
      </xsd:simpleType>
    </xsd:element>
    <xsd:element name="MediaServiceBillingMetadata" ma:index="23"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559ff58-71f7-47e7-a7ec-d84b2e224cdf"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8c2eed30-e930-4c82-b19e-9f1b3aaab218}" ma:internalName="TaxCatchAll" ma:showField="CatchAllData" ma:web="3559ff58-71f7-47e7-a7ec-d84b2e224cd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ent xmlns="6a5287ae-def4-47e4-8906-066832aaf180" xsi:nil="true"/>
    <TaxCatchAll xmlns="3559ff58-71f7-47e7-a7ec-d84b2e224cdf" xsi:nil="true"/>
    <Completed xmlns="6a5287ae-def4-47e4-8906-066832aaf180" xsi:nil="true"/>
    <lcf76f155ced4ddcb4097134ff3c332f xmlns="6a5287ae-def4-47e4-8906-066832aaf180">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FD054DA-D3DE-4048-B19B-6159B405AD68}"/>
</file>

<file path=customXml/itemProps2.xml><?xml version="1.0" encoding="utf-8"?>
<ds:datastoreItem xmlns:ds="http://schemas.openxmlformats.org/officeDocument/2006/customXml" ds:itemID="{5DE57832-20E0-475D-991E-95ED716BEA7B}"/>
</file>

<file path=customXml/itemProps3.xml><?xml version="1.0" encoding="utf-8"?>
<ds:datastoreItem xmlns:ds="http://schemas.openxmlformats.org/officeDocument/2006/customXml" ds:itemID="{928BEC1E-4E70-4BDF-B457-308F0D247233}"/>
</file>

<file path=docMetadata/LabelInfo.xml><?xml version="1.0" encoding="utf-8"?>
<clbl:labelList xmlns:clbl="http://schemas.microsoft.com/office/2020/mipLabelMetadata">
  <clbl:label id="{dd8cbebb-2139-4df8-b411-4e3e87abeb5c}" enabled="0" method="" siteId="{dd8cbebb-2139-4df8-b411-4e3e87abeb5c}" removed="1"/>
</clbl:labelList>
</file>

<file path=docProps/app.xml><?xml version="1.0" encoding="utf-8"?>
<Properties xmlns="http://schemas.openxmlformats.org/officeDocument/2006/extended-properties" xmlns:vt="http://schemas.openxmlformats.org/officeDocument/2006/docPropsVTypes">
  <TotalTime>5832</TotalTime>
  <Words>612</Words>
  <Application>Microsoft Office PowerPoint</Application>
  <PresentationFormat>Widescreen</PresentationFormat>
  <Paragraphs>84</Paragraphs>
  <Slides>15</Slides>
  <Notes>1</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15</vt:i4>
      </vt:variant>
    </vt:vector>
  </HeadingPairs>
  <TitlesOfParts>
    <vt:vector size="25" baseType="lpstr">
      <vt:lpstr>Aptos</vt:lpstr>
      <vt:lpstr>Aptos Display</vt:lpstr>
      <vt:lpstr>Arial</vt:lpstr>
      <vt:lpstr>Calibri</vt:lpstr>
      <vt:lpstr>Calibri Light</vt:lpstr>
      <vt:lpstr>Google Sans</vt:lpstr>
      <vt:lpstr>YaleNew</vt:lpstr>
      <vt:lpstr>Office Theme</vt:lpstr>
      <vt:lpstr>Office Theme</vt:lpstr>
      <vt:lpstr>Office Theme</vt:lpstr>
      <vt:lpstr>PowerPoint Presentation</vt:lpstr>
      <vt:lpstr>PowerPoint Presentation</vt:lpstr>
      <vt:lpstr>PowerPoint Presentation</vt:lpstr>
      <vt:lpstr>PowerPoint Presentation</vt:lpstr>
      <vt:lpstr>Association rules mining: Basics</vt:lpstr>
      <vt:lpstr>Association rules mining: Basics</vt:lpstr>
      <vt:lpstr>Association rules mining: Basics</vt:lpstr>
      <vt:lpstr>Association rules mining: Basics</vt:lpstr>
      <vt:lpstr>Association rules mining: Basics</vt:lpstr>
      <vt:lpstr>Deciding which rules are best</vt:lpstr>
      <vt:lpstr>Many Rules are possible!</vt:lpstr>
      <vt:lpstr>Market Basket Analysis for Health/Biology</vt:lpstr>
      <vt:lpstr>Find New Associations!</vt:lpstr>
      <vt:lpstr>E.g. Identifying clinical factors associated with recurrence of pneumonia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Perniciaro, Stephanie</dc:creator>
  <cp:lastModifiedBy>Perniciaro, Stephanie</cp:lastModifiedBy>
  <cp:revision>8</cp:revision>
  <dcterms:created xsi:type="dcterms:W3CDTF">2025-06-16T16:47:18Z</dcterms:created>
  <dcterms:modified xsi:type="dcterms:W3CDTF">2025-07-06T15:46:05Z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0x010100F720CDF03C7FDC408CE7AF92CE468731</vt:lpwstr>
  </property>
</Properties>
</file>

<file path=docProps/thumbnail.jpeg>
</file>